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7" r:id="rId3"/>
    <p:sldId id="324" r:id="rId4"/>
    <p:sldId id="321" r:id="rId5"/>
    <p:sldId id="330" r:id="rId6"/>
    <p:sldId id="336" r:id="rId7"/>
    <p:sldId id="337" r:id="rId8"/>
    <p:sldId id="338" r:id="rId9"/>
    <p:sldId id="339" r:id="rId10"/>
    <p:sldId id="341" r:id="rId11"/>
    <p:sldId id="320" r:id="rId12"/>
    <p:sldId id="322" r:id="rId13"/>
    <p:sldId id="344" r:id="rId14"/>
    <p:sldId id="332" r:id="rId15"/>
    <p:sldId id="343" r:id="rId16"/>
    <p:sldId id="317" r:id="rId17"/>
    <p:sldId id="342" r:id="rId18"/>
    <p:sldId id="333" r:id="rId19"/>
    <p:sldId id="334" r:id="rId20"/>
    <p:sldId id="329"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F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99D9-4B94-4D05-B0A9-F2D9DE8B41D1}" v="100" dt="2021-04-08T00:22:03.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2839" autoAdjust="0"/>
  </p:normalViewPr>
  <p:slideViewPr>
    <p:cSldViewPr>
      <p:cViewPr varScale="1">
        <p:scale>
          <a:sx n="76" d="100"/>
          <a:sy n="76" d="100"/>
        </p:scale>
        <p:origin x="157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3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 Araujo" userId="9c9bb85a2f50f063" providerId="LiveId" clId="{9C6AAB02-4C0B-4DF9-8977-C0439C237056}"/>
    <pc:docChg chg="undo custSel modSld">
      <pc:chgData name="Jose Araujo" userId="9c9bb85a2f50f063" providerId="LiveId" clId="{9C6AAB02-4C0B-4DF9-8977-C0439C237056}" dt="2018-08-02T07:04:11.235" v="2" actId="478"/>
      <pc:docMkLst>
        <pc:docMk/>
      </pc:docMkLst>
      <pc:sldChg chg="addSp delSp modSp">
        <pc:chgData name="Jose Araujo" userId="9c9bb85a2f50f063" providerId="LiveId" clId="{9C6AAB02-4C0B-4DF9-8977-C0439C237056}" dt="2018-08-02T07:04:11.235" v="2" actId="478"/>
        <pc:sldMkLst>
          <pc:docMk/>
          <pc:sldMk cId="0" sldId="322"/>
        </pc:sldMkLst>
        <pc:spChg chg="add del mod">
          <ac:chgData name="Jose Araujo" userId="9c9bb85a2f50f063" providerId="LiveId" clId="{9C6AAB02-4C0B-4DF9-8977-C0439C237056}" dt="2018-08-02T07:04:11.235" v="2" actId="478"/>
          <ac:spMkLst>
            <pc:docMk/>
            <pc:sldMk cId="0" sldId="322"/>
            <ac:spMk id="6" creationId="{00000000-0000-0000-0000-000000000000}"/>
          </ac:spMkLst>
        </pc:spChg>
      </pc:sldChg>
    </pc:docChg>
  </pc:docChgLst>
  <pc:docChgLst>
    <pc:chgData name="Jose Araujo" userId="9c9bb85a2f50f063" providerId="LiveId" clId="{120799D9-4B94-4D05-B0A9-F2D9DE8B41D1}"/>
    <pc:docChg chg="undo redo custSel addSld delSld modSld">
      <pc:chgData name="Jose Araujo" userId="9c9bb85a2f50f063" providerId="LiveId" clId="{120799D9-4B94-4D05-B0A9-F2D9DE8B41D1}" dt="2021-04-08T00:22:22.091" v="4638" actId="20577"/>
      <pc:docMkLst>
        <pc:docMk/>
      </pc:docMkLst>
      <pc:sldChg chg="modSp mod">
        <pc:chgData name="Jose Araujo" userId="9c9bb85a2f50f063" providerId="LiveId" clId="{120799D9-4B94-4D05-B0A9-F2D9DE8B41D1}" dt="2021-04-07T10:22:55.081" v="2144" actId="14100"/>
        <pc:sldMkLst>
          <pc:docMk/>
          <pc:sldMk cId="0" sldId="317"/>
        </pc:sldMkLst>
        <pc:grpChg chg="mod">
          <ac:chgData name="Jose Araujo" userId="9c9bb85a2f50f063" providerId="LiveId" clId="{120799D9-4B94-4D05-B0A9-F2D9DE8B41D1}" dt="2021-04-07T10:22:55.081" v="2144" actId="14100"/>
          <ac:grpSpMkLst>
            <pc:docMk/>
            <pc:sldMk cId="0" sldId="317"/>
            <ac:grpSpMk id="19" creationId="{00000000-0000-0000-0000-000000000000}"/>
          </ac:grpSpMkLst>
        </pc:grpChg>
        <pc:picChg chg="mod">
          <ac:chgData name="Jose Araujo" userId="9c9bb85a2f50f063" providerId="LiveId" clId="{120799D9-4B94-4D05-B0A9-F2D9DE8B41D1}" dt="2021-04-07T10:22:03.354" v="2141" actId="1076"/>
          <ac:picMkLst>
            <pc:docMk/>
            <pc:sldMk cId="0" sldId="317"/>
            <ac:picMk id="8" creationId="{00000000-0000-0000-0000-000000000000}"/>
          </ac:picMkLst>
        </pc:picChg>
      </pc:sldChg>
      <pc:sldChg chg="addSp delSp modSp mod">
        <pc:chgData name="Jose Araujo" userId="9c9bb85a2f50f063" providerId="LiveId" clId="{120799D9-4B94-4D05-B0A9-F2D9DE8B41D1}" dt="2021-04-07T03:50:08.035" v="1198" actId="1076"/>
        <pc:sldMkLst>
          <pc:docMk/>
          <pc:sldMk cId="0" sldId="321"/>
        </pc:sldMkLst>
        <pc:spChg chg="del mod">
          <ac:chgData name="Jose Araujo" userId="9c9bb85a2f50f063" providerId="LiveId" clId="{120799D9-4B94-4D05-B0A9-F2D9DE8B41D1}" dt="2021-04-06T03:42:01.380" v="95" actId="478"/>
          <ac:spMkLst>
            <pc:docMk/>
            <pc:sldMk cId="0" sldId="321"/>
            <ac:spMk id="2" creationId="{9BDA2DB7-3911-4BB5-82DA-9E1FDAC51C41}"/>
          </ac:spMkLst>
        </pc:spChg>
        <pc:spChg chg="del mod">
          <ac:chgData name="Jose Araujo" userId="9c9bb85a2f50f063" providerId="LiveId" clId="{120799D9-4B94-4D05-B0A9-F2D9DE8B41D1}" dt="2021-04-06T03:50:20.661" v="181" actId="478"/>
          <ac:spMkLst>
            <pc:docMk/>
            <pc:sldMk cId="0" sldId="321"/>
            <ac:spMk id="3" creationId="{9E4CF43D-21E8-4D86-B256-FBD30FA09A9C}"/>
          </ac:spMkLst>
        </pc:spChg>
        <pc:spChg chg="mod topLvl">
          <ac:chgData name="Jose Araujo" userId="9c9bb85a2f50f063" providerId="LiveId" clId="{120799D9-4B94-4D05-B0A9-F2D9DE8B41D1}" dt="2021-04-06T22:19:32.349" v="1077" actId="164"/>
          <ac:spMkLst>
            <pc:docMk/>
            <pc:sldMk cId="0" sldId="321"/>
            <ac:spMk id="4" creationId="{F60CC50C-9471-472D-92EF-91D916B6848F}"/>
          </ac:spMkLst>
        </pc:spChg>
        <pc:spChg chg="mod">
          <ac:chgData name="Jose Araujo" userId="9c9bb85a2f50f063" providerId="LiveId" clId="{120799D9-4B94-4D05-B0A9-F2D9DE8B41D1}" dt="2021-04-06T03:52:52.042" v="201" actId="1076"/>
          <ac:spMkLst>
            <pc:docMk/>
            <pc:sldMk cId="0" sldId="321"/>
            <ac:spMk id="5" creationId="{00000000-0000-0000-0000-000000000000}"/>
          </ac:spMkLst>
        </pc:spChg>
        <pc:spChg chg="mod">
          <ac:chgData name="Jose Araujo" userId="9c9bb85a2f50f063" providerId="LiveId" clId="{120799D9-4B94-4D05-B0A9-F2D9DE8B41D1}" dt="2021-04-07T03:50:08.035" v="1198" actId="1076"/>
          <ac:spMkLst>
            <pc:docMk/>
            <pc:sldMk cId="0" sldId="321"/>
            <ac:spMk id="6" creationId="{00000000-0000-0000-0000-000000000000}"/>
          </ac:spMkLst>
        </pc:spChg>
        <pc:spChg chg="mod topLvl">
          <ac:chgData name="Jose Araujo" userId="9c9bb85a2f50f063" providerId="LiveId" clId="{120799D9-4B94-4D05-B0A9-F2D9DE8B41D1}" dt="2021-04-06T22:20:10.390" v="1081" actId="164"/>
          <ac:spMkLst>
            <pc:docMk/>
            <pc:sldMk cId="0" sldId="321"/>
            <ac:spMk id="7" creationId="{66B5FA72-DDBD-48BA-9F39-65D90AB6AB73}"/>
          </ac:spMkLst>
        </pc:spChg>
        <pc:spChg chg="mod topLvl">
          <ac:chgData name="Jose Araujo" userId="9c9bb85a2f50f063" providerId="LiveId" clId="{120799D9-4B94-4D05-B0A9-F2D9DE8B41D1}" dt="2021-04-06T22:20:10.390" v="1081" actId="164"/>
          <ac:spMkLst>
            <pc:docMk/>
            <pc:sldMk cId="0" sldId="321"/>
            <ac:spMk id="8" creationId="{B44C5A5D-4159-4835-88DF-A938AC7ED656}"/>
          </ac:spMkLst>
        </pc:spChg>
        <pc:spChg chg="mod topLvl">
          <ac:chgData name="Jose Araujo" userId="9c9bb85a2f50f063" providerId="LiveId" clId="{120799D9-4B94-4D05-B0A9-F2D9DE8B41D1}" dt="2021-04-06T22:19:32.349" v="1077" actId="164"/>
          <ac:spMkLst>
            <pc:docMk/>
            <pc:sldMk cId="0" sldId="321"/>
            <ac:spMk id="9" creationId="{EA83030C-040C-4343-BE29-490C015F16B4}"/>
          </ac:spMkLst>
        </pc:spChg>
        <pc:spChg chg="mod">
          <ac:chgData name="Jose Araujo" userId="9c9bb85a2f50f063" providerId="LiveId" clId="{120799D9-4B94-4D05-B0A9-F2D9DE8B41D1}" dt="2021-04-06T03:50:54.020" v="186" actId="164"/>
          <ac:spMkLst>
            <pc:docMk/>
            <pc:sldMk cId="0" sldId="321"/>
            <ac:spMk id="10" creationId="{CE5914BC-BCF0-416E-B5A1-D63A289A0500}"/>
          </ac:spMkLst>
        </pc:spChg>
        <pc:spChg chg="mod">
          <ac:chgData name="Jose Araujo" userId="9c9bb85a2f50f063" providerId="LiveId" clId="{120799D9-4B94-4D05-B0A9-F2D9DE8B41D1}" dt="2021-04-06T03:51:11.615" v="188" actId="1076"/>
          <ac:spMkLst>
            <pc:docMk/>
            <pc:sldMk cId="0" sldId="321"/>
            <ac:spMk id="11" creationId="{D7BED915-4A85-4753-BD8D-8789AD3E51CC}"/>
          </ac:spMkLst>
        </pc:spChg>
        <pc:spChg chg="mod">
          <ac:chgData name="Jose Araujo" userId="9c9bb85a2f50f063" providerId="LiveId" clId="{120799D9-4B94-4D05-B0A9-F2D9DE8B41D1}" dt="2021-04-06T03:50:54.020" v="186" actId="164"/>
          <ac:spMkLst>
            <pc:docMk/>
            <pc:sldMk cId="0" sldId="321"/>
            <ac:spMk id="12" creationId="{AF9FC937-79DD-4C42-9AB6-4D79E5A64F7E}"/>
          </ac:spMkLst>
        </pc:spChg>
        <pc:spChg chg="mod topLvl">
          <ac:chgData name="Jose Araujo" userId="9c9bb85a2f50f063" providerId="LiveId" clId="{120799D9-4B94-4D05-B0A9-F2D9DE8B41D1}" dt="2021-04-06T22:19:32.349" v="1077" actId="164"/>
          <ac:spMkLst>
            <pc:docMk/>
            <pc:sldMk cId="0" sldId="321"/>
            <ac:spMk id="13" creationId="{7D841B24-CF68-4723-B236-AD8E1B246228}"/>
          </ac:spMkLst>
        </pc:spChg>
        <pc:spChg chg="add mod topLvl">
          <ac:chgData name="Jose Araujo" userId="9c9bb85a2f50f063" providerId="LiveId" clId="{120799D9-4B94-4D05-B0A9-F2D9DE8B41D1}" dt="2021-04-06T22:20:10.390" v="1081" actId="164"/>
          <ac:spMkLst>
            <pc:docMk/>
            <pc:sldMk cId="0" sldId="321"/>
            <ac:spMk id="15" creationId="{4DA16144-8AB2-4644-A512-2CC61F90BD1F}"/>
          </ac:spMkLst>
        </pc:spChg>
        <pc:spChg chg="add mod">
          <ac:chgData name="Jose Araujo" userId="9c9bb85a2f50f063" providerId="LiveId" clId="{120799D9-4B94-4D05-B0A9-F2D9DE8B41D1}" dt="2021-04-06T03:50:54.020" v="186" actId="164"/>
          <ac:spMkLst>
            <pc:docMk/>
            <pc:sldMk cId="0" sldId="321"/>
            <ac:spMk id="17" creationId="{2EDC36D4-BDD8-4690-ABF2-980B3856CD7B}"/>
          </ac:spMkLst>
        </pc:spChg>
        <pc:spChg chg="add mod">
          <ac:chgData name="Jose Araujo" userId="9c9bb85a2f50f063" providerId="LiveId" clId="{120799D9-4B94-4D05-B0A9-F2D9DE8B41D1}" dt="2021-04-06T03:50:54.020" v="186" actId="164"/>
          <ac:spMkLst>
            <pc:docMk/>
            <pc:sldMk cId="0" sldId="321"/>
            <ac:spMk id="19" creationId="{DCF566F6-EDA1-4E76-A0F9-F14E68CECDE7}"/>
          </ac:spMkLst>
        </pc:spChg>
        <pc:spChg chg="add mod topLvl">
          <ac:chgData name="Jose Araujo" userId="9c9bb85a2f50f063" providerId="LiveId" clId="{120799D9-4B94-4D05-B0A9-F2D9DE8B41D1}" dt="2021-04-06T22:20:38.171" v="1085" actId="1076"/>
          <ac:spMkLst>
            <pc:docMk/>
            <pc:sldMk cId="0" sldId="321"/>
            <ac:spMk id="22" creationId="{039BEC28-89E8-41ED-B887-5A73A4DE37E2}"/>
          </ac:spMkLst>
        </pc:spChg>
        <pc:spChg chg="add mod">
          <ac:chgData name="Jose Araujo" userId="9c9bb85a2f50f063" providerId="LiveId" clId="{120799D9-4B94-4D05-B0A9-F2D9DE8B41D1}" dt="2021-04-06T22:18:53.955" v="1076" actId="207"/>
          <ac:spMkLst>
            <pc:docMk/>
            <pc:sldMk cId="0" sldId="321"/>
            <ac:spMk id="23" creationId="{C2C955FB-969F-4734-AA00-B354AF7D868D}"/>
          </ac:spMkLst>
        </pc:spChg>
        <pc:grpChg chg="add del mod">
          <ac:chgData name="Jose Araujo" userId="9c9bb85a2f50f063" providerId="LiveId" clId="{120799D9-4B94-4D05-B0A9-F2D9DE8B41D1}" dt="2021-04-06T22:18:21.329" v="1070" actId="165"/>
          <ac:grpSpMkLst>
            <pc:docMk/>
            <pc:sldMk cId="0" sldId="321"/>
            <ac:grpSpMk id="2" creationId="{0E1F511C-9ED3-4287-ACE7-00C1F7F8F396}"/>
          </ac:grpSpMkLst>
        </pc:grpChg>
        <pc:grpChg chg="add mod">
          <ac:chgData name="Jose Araujo" userId="9c9bb85a2f50f063" providerId="LiveId" clId="{120799D9-4B94-4D05-B0A9-F2D9DE8B41D1}" dt="2021-04-06T22:19:32.349" v="1077" actId="164"/>
          <ac:grpSpMkLst>
            <pc:docMk/>
            <pc:sldMk cId="0" sldId="321"/>
            <ac:grpSpMk id="14" creationId="{77D029DA-DB51-4761-957B-925224ED6127}"/>
          </ac:grpSpMkLst>
        </pc:grpChg>
        <pc:grpChg chg="add mod">
          <ac:chgData name="Jose Araujo" userId="9c9bb85a2f50f063" providerId="LiveId" clId="{120799D9-4B94-4D05-B0A9-F2D9DE8B41D1}" dt="2021-04-06T22:20:32.895" v="1084" actId="1076"/>
          <ac:grpSpMkLst>
            <pc:docMk/>
            <pc:sldMk cId="0" sldId="321"/>
            <ac:grpSpMk id="16" creationId="{2487C27D-E1CC-421A-B06C-D6A3875C0BB2}"/>
          </ac:grpSpMkLst>
        </pc:grpChg>
        <pc:grpChg chg="add mod">
          <ac:chgData name="Jose Araujo" userId="9c9bb85a2f50f063" providerId="LiveId" clId="{120799D9-4B94-4D05-B0A9-F2D9DE8B41D1}" dt="2021-04-06T03:53:14.609" v="204" actId="1076"/>
          <ac:grpSpMkLst>
            <pc:docMk/>
            <pc:sldMk cId="0" sldId="321"/>
            <ac:grpSpMk id="18" creationId="{571E3D9B-4AE1-455B-8F05-3C72CAE90E73}"/>
          </ac:grpSpMkLst>
        </pc:grpChg>
        <pc:grpChg chg="add del mod">
          <ac:chgData name="Jose Araujo" userId="9c9bb85a2f50f063" providerId="LiveId" clId="{120799D9-4B94-4D05-B0A9-F2D9DE8B41D1}" dt="2021-04-06T20:18:47.032" v="846" actId="165"/>
          <ac:grpSpMkLst>
            <pc:docMk/>
            <pc:sldMk cId="0" sldId="321"/>
            <ac:grpSpMk id="20" creationId="{021ECBED-9398-4CE2-AE12-A829779341E7}"/>
          </ac:grpSpMkLst>
        </pc:grpChg>
        <pc:grpChg chg="add del mod">
          <ac:chgData name="Jose Araujo" userId="9c9bb85a2f50f063" providerId="LiveId" clId="{120799D9-4B94-4D05-B0A9-F2D9DE8B41D1}" dt="2021-04-06T22:19:59.099" v="1080" actId="165"/>
          <ac:grpSpMkLst>
            <pc:docMk/>
            <pc:sldMk cId="0" sldId="321"/>
            <ac:grpSpMk id="21" creationId="{78D67630-F39D-4268-BDE9-CD2D0F0674FF}"/>
          </ac:grpSpMkLst>
        </pc:grpChg>
        <pc:picChg chg="mod">
          <ac:chgData name="Jose Araujo" userId="9c9bb85a2f50f063" providerId="LiveId" clId="{120799D9-4B94-4D05-B0A9-F2D9DE8B41D1}" dt="2021-04-06T22:19:39.493" v="1079" actId="1076"/>
          <ac:picMkLst>
            <pc:docMk/>
            <pc:sldMk cId="0" sldId="321"/>
            <ac:picMk id="1026" creationId="{00000000-0000-0000-0000-000000000000}"/>
          </ac:picMkLst>
        </pc:picChg>
      </pc:sldChg>
      <pc:sldChg chg="addSp delSp modSp mod">
        <pc:chgData name="Jose Araujo" userId="9c9bb85a2f50f063" providerId="LiveId" clId="{120799D9-4B94-4D05-B0A9-F2D9DE8B41D1}" dt="2021-04-07T10:38:39.428" v="2192" actId="14100"/>
        <pc:sldMkLst>
          <pc:docMk/>
          <pc:sldMk cId="0" sldId="322"/>
        </pc:sldMkLst>
        <pc:spChg chg="mod">
          <ac:chgData name="Jose Araujo" userId="9c9bb85a2f50f063" providerId="LiveId" clId="{120799D9-4B94-4D05-B0A9-F2D9DE8B41D1}" dt="2021-04-06T04:35:31.163" v="826" actId="1076"/>
          <ac:spMkLst>
            <pc:docMk/>
            <pc:sldMk cId="0" sldId="322"/>
            <ac:spMk id="5" creationId="{00000000-0000-0000-0000-000000000000}"/>
          </ac:spMkLst>
        </pc:spChg>
        <pc:spChg chg="del mod">
          <ac:chgData name="Jose Araujo" userId="9c9bb85a2f50f063" providerId="LiveId" clId="{120799D9-4B94-4D05-B0A9-F2D9DE8B41D1}" dt="2021-04-06T04:25:07.207" v="661" actId="478"/>
          <ac:spMkLst>
            <pc:docMk/>
            <pc:sldMk cId="0" sldId="322"/>
            <ac:spMk id="6" creationId="{00000000-0000-0000-0000-000000000000}"/>
          </ac:spMkLst>
        </pc:spChg>
        <pc:spChg chg="add mod">
          <ac:chgData name="Jose Araujo" userId="9c9bb85a2f50f063" providerId="LiveId" clId="{120799D9-4B94-4D05-B0A9-F2D9DE8B41D1}" dt="2021-04-07T10:38:39.428" v="2192" actId="14100"/>
          <ac:spMkLst>
            <pc:docMk/>
            <pc:sldMk cId="0" sldId="322"/>
            <ac:spMk id="8" creationId="{6872EDCF-FC57-4111-973D-9D43E6738688}"/>
          </ac:spMkLst>
        </pc:spChg>
        <pc:spChg chg="add mod">
          <ac:chgData name="Jose Araujo" userId="9c9bb85a2f50f063" providerId="LiveId" clId="{120799D9-4B94-4D05-B0A9-F2D9DE8B41D1}" dt="2021-04-07T10:12:03.123" v="2086" actId="1076"/>
          <ac:spMkLst>
            <pc:docMk/>
            <pc:sldMk cId="0" sldId="322"/>
            <ac:spMk id="9" creationId="{82347FEF-A277-4EF1-BA19-387D11245B75}"/>
          </ac:spMkLst>
        </pc:spChg>
        <pc:spChg chg="add del mod">
          <ac:chgData name="Jose Araujo" userId="9c9bb85a2f50f063" providerId="LiveId" clId="{120799D9-4B94-4D05-B0A9-F2D9DE8B41D1}" dt="2021-04-07T10:10:25.734" v="2076" actId="478"/>
          <ac:spMkLst>
            <pc:docMk/>
            <pc:sldMk cId="0" sldId="322"/>
            <ac:spMk id="10" creationId="{D28C9763-7735-4C25-ACEB-F4B995E7A566}"/>
          </ac:spMkLst>
        </pc:spChg>
        <pc:grpChg chg="mod">
          <ac:chgData name="Jose Araujo" userId="9c9bb85a2f50f063" providerId="LiveId" clId="{120799D9-4B94-4D05-B0A9-F2D9DE8B41D1}" dt="2021-04-07T10:11:53.164" v="2085" actId="1076"/>
          <ac:grpSpMkLst>
            <pc:docMk/>
            <pc:sldMk cId="0" sldId="322"/>
            <ac:grpSpMk id="3" creationId="{00000000-0000-0000-0000-000000000000}"/>
          </ac:grpSpMkLst>
        </pc:grpChg>
      </pc:sldChg>
      <pc:sldChg chg="addSp modSp mod">
        <pc:chgData name="Jose Araujo" userId="9c9bb85a2f50f063" providerId="LiveId" clId="{120799D9-4B94-4D05-B0A9-F2D9DE8B41D1}" dt="2021-04-07T04:00:38.232" v="1804" actId="1076"/>
        <pc:sldMkLst>
          <pc:docMk/>
          <pc:sldMk cId="2353928606" sldId="324"/>
        </pc:sldMkLst>
        <pc:spChg chg="add mod">
          <ac:chgData name="Jose Araujo" userId="9c9bb85a2f50f063" providerId="LiveId" clId="{120799D9-4B94-4D05-B0A9-F2D9DE8B41D1}" dt="2021-04-07T04:00:30.739" v="1803" actId="1076"/>
          <ac:spMkLst>
            <pc:docMk/>
            <pc:sldMk cId="2353928606" sldId="324"/>
            <ac:spMk id="6" creationId="{9DB69B71-C80C-425E-BCE0-3F3AE999334F}"/>
          </ac:spMkLst>
        </pc:spChg>
        <pc:picChg chg="mod">
          <ac:chgData name="Jose Araujo" userId="9c9bb85a2f50f063" providerId="LiveId" clId="{120799D9-4B94-4D05-B0A9-F2D9DE8B41D1}" dt="2021-04-07T03:56:59.471" v="1728" actId="14100"/>
          <ac:picMkLst>
            <pc:docMk/>
            <pc:sldMk cId="2353928606" sldId="324"/>
            <ac:picMk id="4" creationId="{00000000-0000-0000-0000-000000000000}"/>
          </ac:picMkLst>
        </pc:picChg>
        <pc:picChg chg="mod">
          <ac:chgData name="Jose Araujo" userId="9c9bb85a2f50f063" providerId="LiveId" clId="{120799D9-4B94-4D05-B0A9-F2D9DE8B41D1}" dt="2021-04-07T04:00:38.232" v="1804" actId="1076"/>
          <ac:picMkLst>
            <pc:docMk/>
            <pc:sldMk cId="2353928606" sldId="324"/>
            <ac:picMk id="5" creationId="{00000000-0000-0000-0000-000000000000}"/>
          </ac:picMkLst>
        </pc:picChg>
      </pc:sldChg>
      <pc:sldChg chg="addSp modSp mod">
        <pc:chgData name="Jose Araujo" userId="9c9bb85a2f50f063" providerId="LiveId" clId="{120799D9-4B94-4D05-B0A9-F2D9DE8B41D1}" dt="2021-04-08T00:22:22.091" v="4638" actId="20577"/>
        <pc:sldMkLst>
          <pc:docMk/>
          <pc:sldMk cId="0" sldId="329"/>
        </pc:sldMkLst>
        <pc:spChg chg="mod">
          <ac:chgData name="Jose Araujo" userId="9c9bb85a2f50f063" providerId="LiveId" clId="{120799D9-4B94-4D05-B0A9-F2D9DE8B41D1}" dt="2021-04-08T00:22:22.091" v="4638" actId="20577"/>
          <ac:spMkLst>
            <pc:docMk/>
            <pc:sldMk cId="0" sldId="329"/>
            <ac:spMk id="7" creationId="{00000000-0000-0000-0000-000000000000}"/>
          </ac:spMkLst>
        </pc:spChg>
        <pc:grpChg chg="add mod">
          <ac:chgData name="Jose Araujo" userId="9c9bb85a2f50f063" providerId="LiveId" clId="{120799D9-4B94-4D05-B0A9-F2D9DE8B41D1}" dt="2021-04-08T00:22:08.868" v="4629" actId="1076"/>
          <ac:grpSpMkLst>
            <pc:docMk/>
            <pc:sldMk cId="0" sldId="329"/>
            <ac:grpSpMk id="4" creationId="{31B83375-04CC-4B82-BF43-FD854C029317}"/>
          </ac:grpSpMkLst>
        </pc:grpChg>
        <pc:picChg chg="add mod">
          <ac:chgData name="Jose Araujo" userId="9c9bb85a2f50f063" providerId="LiveId" clId="{120799D9-4B94-4D05-B0A9-F2D9DE8B41D1}" dt="2021-04-08T00:22:03.686" v="4628" actId="164"/>
          <ac:picMkLst>
            <pc:docMk/>
            <pc:sldMk cId="0" sldId="329"/>
            <ac:picMk id="3" creationId="{EDEEDB25-0965-43E7-9B81-ED066D21638D}"/>
          </ac:picMkLst>
        </pc:picChg>
        <pc:picChg chg="mod">
          <ac:chgData name="Jose Araujo" userId="9c9bb85a2f50f063" providerId="LiveId" clId="{120799D9-4B94-4D05-B0A9-F2D9DE8B41D1}" dt="2021-04-08T00:22:03.686" v="4628" actId="164"/>
          <ac:picMkLst>
            <pc:docMk/>
            <pc:sldMk cId="0" sldId="329"/>
            <ac:picMk id="8" creationId="{00000000-0000-0000-0000-000000000000}"/>
          </ac:picMkLst>
        </pc:picChg>
      </pc:sldChg>
      <pc:sldChg chg="addSp delSp modSp mod">
        <pc:chgData name="Jose Araujo" userId="9c9bb85a2f50f063" providerId="LiveId" clId="{120799D9-4B94-4D05-B0A9-F2D9DE8B41D1}" dt="2021-04-06T22:30:43.059" v="1107" actId="20577"/>
        <pc:sldMkLst>
          <pc:docMk/>
          <pc:sldMk cId="1871170321" sldId="330"/>
        </pc:sldMkLst>
        <pc:spChg chg="del mod">
          <ac:chgData name="Jose Araujo" userId="9c9bb85a2f50f063" providerId="LiveId" clId="{120799D9-4B94-4D05-B0A9-F2D9DE8B41D1}" dt="2021-04-06T04:02:15.754" v="382" actId="478"/>
          <ac:spMkLst>
            <pc:docMk/>
            <pc:sldMk cId="1871170321" sldId="330"/>
            <ac:spMk id="5" creationId="{DCD086D6-3BA9-4C12-96CA-665C91F330DC}"/>
          </ac:spMkLst>
        </pc:spChg>
        <pc:spChg chg="mod">
          <ac:chgData name="Jose Araujo" userId="9c9bb85a2f50f063" providerId="LiveId" clId="{120799D9-4B94-4D05-B0A9-F2D9DE8B41D1}" dt="2021-04-06T04:05:21.644" v="409" actId="255"/>
          <ac:spMkLst>
            <pc:docMk/>
            <pc:sldMk cId="1871170321" sldId="330"/>
            <ac:spMk id="6" creationId="{00000000-0000-0000-0000-000000000000}"/>
          </ac:spMkLst>
        </pc:spChg>
        <pc:spChg chg="add del mod">
          <ac:chgData name="Jose Araujo" userId="9c9bb85a2f50f063" providerId="LiveId" clId="{120799D9-4B94-4D05-B0A9-F2D9DE8B41D1}" dt="2021-04-06T03:58:05.867" v="277" actId="478"/>
          <ac:spMkLst>
            <pc:docMk/>
            <pc:sldMk cId="1871170321" sldId="330"/>
            <ac:spMk id="7" creationId="{1ECBF812-C58F-4CE5-89B1-BDF624375A20}"/>
          </ac:spMkLst>
        </pc:spChg>
        <pc:spChg chg="add mod">
          <ac:chgData name="Jose Araujo" userId="9c9bb85a2f50f063" providerId="LiveId" clId="{120799D9-4B94-4D05-B0A9-F2D9DE8B41D1}" dt="2021-04-06T22:30:43.059" v="1107" actId="20577"/>
          <ac:spMkLst>
            <pc:docMk/>
            <pc:sldMk cId="1871170321" sldId="330"/>
            <ac:spMk id="8" creationId="{54B58483-6A19-45B0-924D-288C3AC80BE1}"/>
          </ac:spMkLst>
        </pc:spChg>
        <pc:picChg chg="mod">
          <ac:chgData name="Jose Araujo" userId="9c9bb85a2f50f063" providerId="LiveId" clId="{120799D9-4B94-4D05-B0A9-F2D9DE8B41D1}" dt="2021-04-06T04:05:34.120" v="411" actId="1076"/>
          <ac:picMkLst>
            <pc:docMk/>
            <pc:sldMk cId="1871170321" sldId="330"/>
            <ac:picMk id="2" creationId="{1ADBA22B-09AE-456D-9549-E11A4271C832}"/>
          </ac:picMkLst>
        </pc:picChg>
      </pc:sldChg>
      <pc:sldChg chg="addSp delSp modSp mod">
        <pc:chgData name="Jose Araujo" userId="9c9bb85a2f50f063" providerId="LiveId" clId="{120799D9-4B94-4D05-B0A9-F2D9DE8B41D1}" dt="2021-04-08T00:07:57.161" v="4166" actId="20577"/>
        <pc:sldMkLst>
          <pc:docMk/>
          <pc:sldMk cId="3526768205" sldId="333"/>
        </pc:sldMkLst>
        <pc:spChg chg="mod">
          <ac:chgData name="Jose Araujo" userId="9c9bb85a2f50f063" providerId="LiveId" clId="{120799D9-4B94-4D05-B0A9-F2D9DE8B41D1}" dt="2021-04-08T00:06:07.921" v="4111" actId="207"/>
          <ac:spMkLst>
            <pc:docMk/>
            <pc:sldMk cId="3526768205" sldId="333"/>
            <ac:spMk id="2" creationId="{00000000-0000-0000-0000-000000000000}"/>
          </ac:spMkLst>
        </pc:spChg>
        <pc:spChg chg="add mod">
          <ac:chgData name="Jose Araujo" userId="9c9bb85a2f50f063" providerId="LiveId" clId="{120799D9-4B94-4D05-B0A9-F2D9DE8B41D1}" dt="2021-04-08T00:07:57.161" v="4166" actId="20577"/>
          <ac:spMkLst>
            <pc:docMk/>
            <pc:sldMk cId="3526768205" sldId="333"/>
            <ac:spMk id="3" creationId="{D593BA9E-CAA3-473D-86BA-CCFE7ABFC017}"/>
          </ac:spMkLst>
        </pc:spChg>
        <pc:spChg chg="add del">
          <ac:chgData name="Jose Araujo" userId="9c9bb85a2f50f063" providerId="LiveId" clId="{120799D9-4B94-4D05-B0A9-F2D9DE8B41D1}" dt="2021-04-08T00:01:21.688" v="4023" actId="22"/>
          <ac:spMkLst>
            <pc:docMk/>
            <pc:sldMk cId="3526768205" sldId="333"/>
            <ac:spMk id="5" creationId="{6E4510C7-39A7-4BF5-BD8F-09234B30CAF0}"/>
          </ac:spMkLst>
        </pc:spChg>
      </pc:sldChg>
      <pc:sldChg chg="addSp delSp modSp mod">
        <pc:chgData name="Jose Araujo" userId="9c9bb85a2f50f063" providerId="LiveId" clId="{120799D9-4B94-4D05-B0A9-F2D9DE8B41D1}" dt="2021-04-08T00:20:22.060" v="4624" actId="1076"/>
        <pc:sldMkLst>
          <pc:docMk/>
          <pc:sldMk cId="552881071" sldId="334"/>
        </pc:sldMkLst>
        <pc:spChg chg="mod">
          <ac:chgData name="Jose Araujo" userId="9c9bb85a2f50f063" providerId="LiveId" clId="{120799D9-4B94-4D05-B0A9-F2D9DE8B41D1}" dt="2021-04-08T00:09:05.011" v="4169" actId="1076"/>
          <ac:spMkLst>
            <pc:docMk/>
            <pc:sldMk cId="552881071" sldId="334"/>
            <ac:spMk id="2" creationId="{00000000-0000-0000-0000-000000000000}"/>
          </ac:spMkLst>
        </pc:spChg>
        <pc:spChg chg="add mod">
          <ac:chgData name="Jose Araujo" userId="9c9bb85a2f50f063" providerId="LiveId" clId="{120799D9-4B94-4D05-B0A9-F2D9DE8B41D1}" dt="2021-04-08T00:16:50.578" v="4566" actId="1076"/>
          <ac:spMkLst>
            <pc:docMk/>
            <pc:sldMk cId="552881071" sldId="334"/>
            <ac:spMk id="3" creationId="{8A29BF72-FF1E-43BF-AAB8-BD284287DBB8}"/>
          </ac:spMkLst>
        </pc:spChg>
        <pc:spChg chg="add mod">
          <ac:chgData name="Jose Araujo" userId="9c9bb85a2f50f063" providerId="LiveId" clId="{120799D9-4B94-4D05-B0A9-F2D9DE8B41D1}" dt="2021-04-08T00:20:14.237" v="4623" actId="1076"/>
          <ac:spMkLst>
            <pc:docMk/>
            <pc:sldMk cId="552881071" sldId="334"/>
            <ac:spMk id="11" creationId="{8D75111D-FE60-4E62-821C-E6725A265037}"/>
          </ac:spMkLst>
        </pc:spChg>
        <pc:grpChg chg="add del mod">
          <ac:chgData name="Jose Araujo" userId="9c9bb85a2f50f063" providerId="LiveId" clId="{120799D9-4B94-4D05-B0A9-F2D9DE8B41D1}" dt="2021-04-08T00:17:03.684" v="4567" actId="165"/>
          <ac:grpSpMkLst>
            <pc:docMk/>
            <pc:sldMk cId="552881071" sldId="334"/>
            <ac:grpSpMk id="10" creationId="{6F6EBC9E-5857-4B48-9AA9-B6145E49655A}"/>
          </ac:grpSpMkLst>
        </pc:grpChg>
        <pc:picChg chg="add del mod">
          <ac:chgData name="Jose Araujo" userId="9c9bb85a2f50f063" providerId="LiveId" clId="{120799D9-4B94-4D05-B0A9-F2D9DE8B41D1}" dt="2021-04-08T00:13:42.448" v="4547" actId="21"/>
          <ac:picMkLst>
            <pc:docMk/>
            <pc:sldMk cId="552881071" sldId="334"/>
            <ac:picMk id="5" creationId="{50C3114F-8D7A-4C49-8EF9-F079F3A06785}"/>
          </ac:picMkLst>
        </pc:picChg>
        <pc:picChg chg="add del mod topLvl">
          <ac:chgData name="Jose Araujo" userId="9c9bb85a2f50f063" providerId="LiveId" clId="{120799D9-4B94-4D05-B0A9-F2D9DE8B41D1}" dt="2021-04-08T00:18:27.949" v="4604" actId="478"/>
          <ac:picMkLst>
            <pc:docMk/>
            <pc:sldMk cId="552881071" sldId="334"/>
            <ac:picMk id="7" creationId="{9C995607-3A71-4C0C-A575-712EEE27EFB4}"/>
          </ac:picMkLst>
        </pc:picChg>
        <pc:picChg chg="add mod ord topLvl">
          <ac:chgData name="Jose Araujo" userId="9c9bb85a2f50f063" providerId="LiveId" clId="{120799D9-4B94-4D05-B0A9-F2D9DE8B41D1}" dt="2021-04-08T00:20:22.060" v="4624" actId="1076"/>
          <ac:picMkLst>
            <pc:docMk/>
            <pc:sldMk cId="552881071" sldId="334"/>
            <ac:picMk id="9" creationId="{56A83B86-4A83-49E6-85B3-E89E6007043E}"/>
          </ac:picMkLst>
        </pc:picChg>
      </pc:sldChg>
      <pc:sldChg chg="del">
        <pc:chgData name="Jose Araujo" userId="9c9bb85a2f50f063" providerId="LiveId" clId="{120799D9-4B94-4D05-B0A9-F2D9DE8B41D1}" dt="2021-04-06T04:25:41.039" v="662" actId="2696"/>
        <pc:sldMkLst>
          <pc:docMk/>
          <pc:sldMk cId="1656504413" sldId="335"/>
        </pc:sldMkLst>
      </pc:sldChg>
      <pc:sldChg chg="modSp mod">
        <pc:chgData name="Jose Araujo" userId="9c9bb85a2f50f063" providerId="LiveId" clId="{120799D9-4B94-4D05-B0A9-F2D9DE8B41D1}" dt="2021-04-06T22:30:21.191" v="1104" actId="21"/>
        <pc:sldMkLst>
          <pc:docMk/>
          <pc:sldMk cId="2251430478" sldId="336"/>
        </pc:sldMkLst>
        <pc:spChg chg="mod">
          <ac:chgData name="Jose Araujo" userId="9c9bb85a2f50f063" providerId="LiveId" clId="{120799D9-4B94-4D05-B0A9-F2D9DE8B41D1}" dt="2021-04-06T22:30:21.191" v="1104" actId="21"/>
          <ac:spMkLst>
            <pc:docMk/>
            <pc:sldMk cId="2251430478" sldId="336"/>
            <ac:spMk id="6" creationId="{00000000-0000-0000-0000-000000000000}"/>
          </ac:spMkLst>
        </pc:spChg>
      </pc:sldChg>
      <pc:sldChg chg="addSp delSp modSp mod">
        <pc:chgData name="Jose Araujo" userId="9c9bb85a2f50f063" providerId="LiveId" clId="{120799D9-4B94-4D05-B0A9-F2D9DE8B41D1}" dt="2021-04-06T22:13:19.563" v="1069" actId="207"/>
        <pc:sldMkLst>
          <pc:docMk/>
          <pc:sldMk cId="3429624519" sldId="337"/>
        </pc:sldMkLst>
        <pc:spChg chg="del mod">
          <ac:chgData name="Jose Araujo" userId="9c9bb85a2f50f063" providerId="LiveId" clId="{120799D9-4B94-4D05-B0A9-F2D9DE8B41D1}" dt="2021-04-06T21:18:06.405" v="1027" actId="21"/>
          <ac:spMkLst>
            <pc:docMk/>
            <pc:sldMk cId="3429624519" sldId="337"/>
            <ac:spMk id="3" creationId="{8C02FADB-F18B-4321-B128-1C5D6494C64E}"/>
          </ac:spMkLst>
        </pc:spChg>
        <pc:spChg chg="mod">
          <ac:chgData name="Jose Araujo" userId="9c9bb85a2f50f063" providerId="LiveId" clId="{120799D9-4B94-4D05-B0A9-F2D9DE8B41D1}" dt="2021-04-06T04:12:05.755" v="493" actId="207"/>
          <ac:spMkLst>
            <pc:docMk/>
            <pc:sldMk cId="3429624519" sldId="337"/>
            <ac:spMk id="7" creationId="{5E72A950-3987-4616-8F67-26821C5B90BC}"/>
          </ac:spMkLst>
        </pc:spChg>
        <pc:spChg chg="mod">
          <ac:chgData name="Jose Araujo" userId="9c9bb85a2f50f063" providerId="LiveId" clId="{120799D9-4B94-4D05-B0A9-F2D9DE8B41D1}" dt="2021-04-06T21:19:02.472" v="1038" actId="1076"/>
          <ac:spMkLst>
            <pc:docMk/>
            <pc:sldMk cId="3429624519" sldId="337"/>
            <ac:spMk id="8" creationId="{04F06DC7-3EF5-4148-B39C-E5E381F2802F}"/>
          </ac:spMkLst>
        </pc:spChg>
        <pc:spChg chg="mod">
          <ac:chgData name="Jose Araujo" userId="9c9bb85a2f50f063" providerId="LiveId" clId="{120799D9-4B94-4D05-B0A9-F2D9DE8B41D1}" dt="2021-04-06T21:19:10.402" v="1039" actId="1076"/>
          <ac:spMkLst>
            <pc:docMk/>
            <pc:sldMk cId="3429624519" sldId="337"/>
            <ac:spMk id="9" creationId="{272D2B3A-BD54-455C-8720-A019E853B011}"/>
          </ac:spMkLst>
        </pc:spChg>
        <pc:spChg chg="del mod">
          <ac:chgData name="Jose Araujo" userId="9c9bb85a2f50f063" providerId="LiveId" clId="{120799D9-4B94-4D05-B0A9-F2D9DE8B41D1}" dt="2021-04-06T21:18:18.511" v="1030" actId="21"/>
          <ac:spMkLst>
            <pc:docMk/>
            <pc:sldMk cId="3429624519" sldId="337"/>
            <ac:spMk id="10" creationId="{98AEECAC-DB29-48F8-8400-4F549F093F7E}"/>
          </ac:spMkLst>
        </pc:spChg>
        <pc:spChg chg="add mod">
          <ac:chgData name="Jose Araujo" userId="9c9bb85a2f50f063" providerId="LiveId" clId="{120799D9-4B94-4D05-B0A9-F2D9DE8B41D1}" dt="2021-04-06T21:18:49.096" v="1036" actId="2711"/>
          <ac:spMkLst>
            <pc:docMk/>
            <pc:sldMk cId="3429624519" sldId="337"/>
            <ac:spMk id="11" creationId="{779203E5-FBE8-4BF9-911D-75788D3AD2D0}"/>
          </ac:spMkLst>
        </pc:spChg>
        <pc:spChg chg="add mod">
          <ac:chgData name="Jose Araujo" userId="9c9bb85a2f50f063" providerId="LiveId" clId="{120799D9-4B94-4D05-B0A9-F2D9DE8B41D1}" dt="2021-04-06T22:13:19.563" v="1069" actId="207"/>
          <ac:spMkLst>
            <pc:docMk/>
            <pc:sldMk cId="3429624519" sldId="337"/>
            <ac:spMk id="12" creationId="{A329D990-E8DB-4F45-8EB5-748733F18567}"/>
          </ac:spMkLst>
        </pc:spChg>
        <pc:grpChg chg="add mod">
          <ac:chgData name="Jose Araujo" userId="9c9bb85a2f50f063" providerId="LiveId" clId="{120799D9-4B94-4D05-B0A9-F2D9DE8B41D1}" dt="2021-04-06T21:18:10.974" v="1028" actId="1076"/>
          <ac:grpSpMkLst>
            <pc:docMk/>
            <pc:sldMk cId="3429624519" sldId="337"/>
            <ac:grpSpMk id="4" creationId="{F8DD30D4-6735-478B-AE0C-77283FE73748}"/>
          </ac:grpSpMkLst>
        </pc:grpChg>
      </pc:sldChg>
      <pc:sldChg chg="modSp mod">
        <pc:chgData name="Jose Araujo" userId="9c9bb85a2f50f063" providerId="LiveId" clId="{120799D9-4B94-4D05-B0A9-F2D9DE8B41D1}" dt="2021-04-06T04:14:17.743" v="509" actId="5793"/>
        <pc:sldMkLst>
          <pc:docMk/>
          <pc:sldMk cId="1680487761" sldId="338"/>
        </pc:sldMkLst>
        <pc:spChg chg="mod">
          <ac:chgData name="Jose Araujo" userId="9c9bb85a2f50f063" providerId="LiveId" clId="{120799D9-4B94-4D05-B0A9-F2D9DE8B41D1}" dt="2021-04-06T04:14:17.743" v="509" actId="5793"/>
          <ac:spMkLst>
            <pc:docMk/>
            <pc:sldMk cId="1680487761" sldId="338"/>
            <ac:spMk id="6" creationId="{00000000-0000-0000-0000-000000000000}"/>
          </ac:spMkLst>
        </pc:spChg>
      </pc:sldChg>
      <pc:sldChg chg="modSp mod">
        <pc:chgData name="Jose Araujo" userId="9c9bb85a2f50f063" providerId="LiveId" clId="{120799D9-4B94-4D05-B0A9-F2D9DE8B41D1}" dt="2021-04-06T22:32:11.609" v="1113" actId="5793"/>
        <pc:sldMkLst>
          <pc:docMk/>
          <pc:sldMk cId="2780278755" sldId="339"/>
        </pc:sldMkLst>
        <pc:spChg chg="mod">
          <ac:chgData name="Jose Araujo" userId="9c9bb85a2f50f063" providerId="LiveId" clId="{120799D9-4B94-4D05-B0A9-F2D9DE8B41D1}" dt="2021-04-06T22:32:11.609" v="1113" actId="5793"/>
          <ac:spMkLst>
            <pc:docMk/>
            <pc:sldMk cId="2780278755" sldId="339"/>
            <ac:spMk id="4" creationId="{00000000-0000-0000-0000-000000000000}"/>
          </ac:spMkLst>
        </pc:spChg>
        <pc:spChg chg="mod">
          <ac:chgData name="Jose Araujo" userId="9c9bb85a2f50f063" providerId="LiveId" clId="{120799D9-4B94-4D05-B0A9-F2D9DE8B41D1}" dt="2021-04-06T04:16:36.005" v="514" actId="20577"/>
          <ac:spMkLst>
            <pc:docMk/>
            <pc:sldMk cId="2780278755" sldId="339"/>
            <ac:spMk id="6" creationId="{00000000-0000-0000-0000-000000000000}"/>
          </ac:spMkLst>
        </pc:spChg>
      </pc:sldChg>
      <pc:sldChg chg="addSp delSp modSp mod">
        <pc:chgData name="Jose Araujo" userId="9c9bb85a2f50f063" providerId="LiveId" clId="{120799D9-4B94-4D05-B0A9-F2D9DE8B41D1}" dt="2021-04-07T12:39:24.427" v="2581" actId="1076"/>
        <pc:sldMkLst>
          <pc:docMk/>
          <pc:sldMk cId="1899386864" sldId="341"/>
        </pc:sldMkLst>
        <pc:spChg chg="del mod topLvl">
          <ac:chgData name="Jose Araujo" userId="9c9bb85a2f50f063" providerId="LiveId" clId="{120799D9-4B94-4D05-B0A9-F2D9DE8B41D1}" dt="2021-04-07T11:33:34.313" v="2361" actId="478"/>
          <ac:spMkLst>
            <pc:docMk/>
            <pc:sldMk cId="1899386864" sldId="341"/>
            <ac:spMk id="3" creationId="{8007FF4D-1120-4DF8-8011-AE03424100BD}"/>
          </ac:spMkLst>
        </pc:spChg>
        <pc:spChg chg="del mod topLvl">
          <ac:chgData name="Jose Araujo" userId="9c9bb85a2f50f063" providerId="LiveId" clId="{120799D9-4B94-4D05-B0A9-F2D9DE8B41D1}" dt="2021-04-07T11:34:01.525" v="2364" actId="478"/>
          <ac:spMkLst>
            <pc:docMk/>
            <pc:sldMk cId="1899386864" sldId="341"/>
            <ac:spMk id="4" creationId="{106A45F5-A41C-4030-ABB5-68FAA50D6DF0}"/>
          </ac:spMkLst>
        </pc:spChg>
        <pc:spChg chg="mod topLvl">
          <ac:chgData name="Jose Araujo" userId="9c9bb85a2f50f063" providerId="LiveId" clId="{120799D9-4B94-4D05-B0A9-F2D9DE8B41D1}" dt="2021-04-07T12:39:24.427" v="2581" actId="1076"/>
          <ac:spMkLst>
            <pc:docMk/>
            <pc:sldMk cId="1899386864" sldId="341"/>
            <ac:spMk id="5" creationId="{7EA5FE88-54BC-49CB-AC01-7FB9210CC935}"/>
          </ac:spMkLst>
        </pc:spChg>
        <pc:spChg chg="del">
          <ac:chgData name="Jose Araujo" userId="9c9bb85a2f50f063" providerId="LiveId" clId="{120799D9-4B94-4D05-B0A9-F2D9DE8B41D1}" dt="2021-04-06T04:18:27.363" v="541" actId="478"/>
          <ac:spMkLst>
            <pc:docMk/>
            <pc:sldMk cId="1899386864" sldId="341"/>
            <ac:spMk id="7" creationId="{C398C094-BD69-4C91-BC0F-1EC3FCA7BE1A}"/>
          </ac:spMkLst>
        </pc:spChg>
        <pc:spChg chg="add del mod topLvl">
          <ac:chgData name="Jose Araujo" userId="9c9bb85a2f50f063" providerId="LiveId" clId="{120799D9-4B94-4D05-B0A9-F2D9DE8B41D1}" dt="2021-04-07T11:33:02.248" v="2354" actId="478"/>
          <ac:spMkLst>
            <pc:docMk/>
            <pc:sldMk cId="1899386864" sldId="341"/>
            <ac:spMk id="9" creationId="{6DE1B2F0-DE0A-4754-979B-D104655EEE85}"/>
          </ac:spMkLst>
        </pc:spChg>
        <pc:grpChg chg="add del mod">
          <ac:chgData name="Jose Araujo" userId="9c9bb85a2f50f063" providerId="LiveId" clId="{120799D9-4B94-4D05-B0A9-F2D9DE8B41D1}" dt="2021-04-07T11:32:12.039" v="2339" actId="165"/>
          <ac:grpSpMkLst>
            <pc:docMk/>
            <pc:sldMk cId="1899386864" sldId="341"/>
            <ac:grpSpMk id="10" creationId="{0DA47782-6BE9-4CE1-9CAC-143F79474ABD}"/>
          </ac:grpSpMkLst>
        </pc:grpChg>
        <pc:picChg chg="mod">
          <ac:chgData name="Jose Araujo" userId="9c9bb85a2f50f063" providerId="LiveId" clId="{120799D9-4B94-4D05-B0A9-F2D9DE8B41D1}" dt="2021-04-07T11:45:06.658" v="2451" actId="1076"/>
          <ac:picMkLst>
            <pc:docMk/>
            <pc:sldMk cId="1899386864" sldId="341"/>
            <ac:picMk id="2" creationId="{1ADBA22B-09AE-456D-9549-E11A4271C832}"/>
          </ac:picMkLst>
        </pc:picChg>
      </pc:sldChg>
      <pc:sldChg chg="modSp mod">
        <pc:chgData name="Jose Araujo" userId="9c9bb85a2f50f063" providerId="LiveId" clId="{120799D9-4B94-4D05-B0A9-F2D9DE8B41D1}" dt="2021-04-07T10:23:05.392" v="2145" actId="14100"/>
        <pc:sldMkLst>
          <pc:docMk/>
          <pc:sldMk cId="3174872795" sldId="342"/>
        </pc:sldMkLst>
        <pc:grpChg chg="mod">
          <ac:chgData name="Jose Araujo" userId="9c9bb85a2f50f063" providerId="LiveId" clId="{120799D9-4B94-4D05-B0A9-F2D9DE8B41D1}" dt="2021-04-07T10:23:05.392" v="2145" actId="14100"/>
          <ac:grpSpMkLst>
            <pc:docMk/>
            <pc:sldMk cId="3174872795" sldId="342"/>
            <ac:grpSpMk id="19" creationId="{00000000-0000-0000-0000-000000000000}"/>
          </ac:grpSpMkLst>
        </pc:grpChg>
      </pc:sldChg>
      <pc:sldChg chg="new del">
        <pc:chgData name="Jose Araujo" userId="9c9bb85a2f50f063" providerId="LiveId" clId="{120799D9-4B94-4D05-B0A9-F2D9DE8B41D1}" dt="2021-04-06T03:42:53.270" v="100" actId="680"/>
        <pc:sldMkLst>
          <pc:docMk/>
          <pc:sldMk cId="1944599537" sldId="344"/>
        </pc:sldMkLst>
      </pc:sldChg>
      <pc:sldChg chg="addSp delSp modSp add mod">
        <pc:chgData name="Jose Araujo" userId="9c9bb85a2f50f063" providerId="LiveId" clId="{120799D9-4B94-4D05-B0A9-F2D9DE8B41D1}" dt="2021-04-07T10:21:11.558" v="2139" actId="207"/>
        <pc:sldMkLst>
          <pc:docMk/>
          <pc:sldMk cId="3051078048" sldId="344"/>
        </pc:sldMkLst>
        <pc:spChg chg="del">
          <ac:chgData name="Jose Araujo" userId="9c9bb85a2f50f063" providerId="LiveId" clId="{120799D9-4B94-4D05-B0A9-F2D9DE8B41D1}" dt="2021-04-07T10:10:44.162" v="2078" actId="478"/>
          <ac:spMkLst>
            <pc:docMk/>
            <pc:sldMk cId="3051078048" sldId="344"/>
            <ac:spMk id="8" creationId="{6872EDCF-FC57-4111-973D-9D43E6738688}"/>
          </ac:spMkLst>
        </pc:spChg>
        <pc:spChg chg="del">
          <ac:chgData name="Jose Araujo" userId="9c9bb85a2f50f063" providerId="LiveId" clId="{120799D9-4B94-4D05-B0A9-F2D9DE8B41D1}" dt="2021-04-07T10:10:47.417" v="2079" actId="478"/>
          <ac:spMkLst>
            <pc:docMk/>
            <pc:sldMk cId="3051078048" sldId="344"/>
            <ac:spMk id="9" creationId="{82347FEF-A277-4EF1-BA19-387D11245B75}"/>
          </ac:spMkLst>
        </pc:spChg>
        <pc:spChg chg="mod">
          <ac:chgData name="Jose Araujo" userId="9c9bb85a2f50f063" providerId="LiveId" clId="{120799D9-4B94-4D05-B0A9-F2D9DE8B41D1}" dt="2021-04-07T10:21:11.558" v="2139" actId="207"/>
          <ac:spMkLst>
            <pc:docMk/>
            <pc:sldMk cId="3051078048" sldId="344"/>
            <ac:spMk id="10" creationId="{D28C9763-7735-4C25-ACEB-F4B995E7A566}"/>
          </ac:spMkLst>
        </pc:spChg>
        <pc:spChg chg="add mod">
          <ac:chgData name="Jose Araujo" userId="9c9bb85a2f50f063" providerId="LiveId" clId="{120799D9-4B94-4D05-B0A9-F2D9DE8B41D1}" dt="2021-04-07T10:16:30.968" v="2092" actId="6549"/>
          <ac:spMkLst>
            <pc:docMk/>
            <pc:sldMk cId="3051078048" sldId="344"/>
            <ac:spMk id="11" creationId="{F318B19B-E54A-487E-AD9F-E9EB83BC8D84}"/>
          </ac:spMkLst>
        </pc:spChg>
        <pc:grpChg chg="del">
          <ac:chgData name="Jose Araujo" userId="9c9bb85a2f50f063" providerId="LiveId" clId="{120799D9-4B94-4D05-B0A9-F2D9DE8B41D1}" dt="2021-04-07T10:12:09.238" v="2087" actId="478"/>
          <ac:grpSpMkLst>
            <pc:docMk/>
            <pc:sldMk cId="3051078048" sldId="344"/>
            <ac:grpSpMk id="3" creationId="{00000000-0000-0000-0000-000000000000}"/>
          </ac:grpSpMkLst>
        </pc:grpChg>
        <pc:grpChg chg="add mod">
          <ac:chgData name="Jose Araujo" userId="9c9bb85a2f50f063" providerId="LiveId" clId="{120799D9-4B94-4D05-B0A9-F2D9DE8B41D1}" dt="2021-04-07T10:12:22.155" v="2088"/>
          <ac:grpSpMkLst>
            <pc:docMk/>
            <pc:sldMk cId="3051078048" sldId="344"/>
            <ac:grpSpMk id="12" creationId="{9F8E58A2-8B3D-43F0-A105-5C20B2926458}"/>
          </ac:grpSpMkLst>
        </pc:grpChg>
        <pc:picChg chg="mod">
          <ac:chgData name="Jose Araujo" userId="9c9bb85a2f50f063" providerId="LiveId" clId="{120799D9-4B94-4D05-B0A9-F2D9DE8B41D1}" dt="2021-04-07T10:12:22.155" v="2088"/>
          <ac:picMkLst>
            <pc:docMk/>
            <pc:sldMk cId="3051078048" sldId="344"/>
            <ac:picMk id="13" creationId="{E0E0B6EB-CD92-4B05-A60C-7FDC7A3C09AE}"/>
          </ac:picMkLst>
        </pc:picChg>
        <pc:picChg chg="mod">
          <ac:chgData name="Jose Araujo" userId="9c9bb85a2f50f063" providerId="LiveId" clId="{120799D9-4B94-4D05-B0A9-F2D9DE8B41D1}" dt="2021-04-07T10:12:22.155" v="2088"/>
          <ac:picMkLst>
            <pc:docMk/>
            <pc:sldMk cId="3051078048" sldId="344"/>
            <ac:picMk id="14" creationId="{109A102C-DDA0-4CB1-8AE6-6D785CE6467A}"/>
          </ac:picMkLst>
        </pc:picChg>
      </pc:sldChg>
    </pc:docChg>
  </pc:docChgLst>
  <pc:docChgLst>
    <pc:chgData name="Jose Araujo" userId="9c9bb85a2f50f063" providerId="LiveId" clId="{037F9502-145E-4FCA-B8BD-7F23127DF5BA}"/>
    <pc:docChg chg="undo custSel addSld delSld modSld sldOrd">
      <pc:chgData name="Jose Araujo" userId="9c9bb85a2f50f063" providerId="LiveId" clId="{037F9502-145E-4FCA-B8BD-7F23127DF5BA}" dt="2018-09-09T20:07:14.057" v="1222" actId="1076"/>
      <pc:docMkLst>
        <pc:docMk/>
      </pc:docMkLst>
      <pc:sldChg chg="addSp modSp">
        <pc:chgData name="Jose Araujo" userId="9c9bb85a2f50f063" providerId="LiveId" clId="{037F9502-145E-4FCA-B8BD-7F23127DF5BA}" dt="2018-09-09T19:45:11.939" v="1181" actId="1076"/>
        <pc:sldMkLst>
          <pc:docMk/>
          <pc:sldMk cId="0" sldId="321"/>
        </pc:sldMkLst>
        <pc:spChg chg="add mod">
          <ac:chgData name="Jose Araujo" userId="9c9bb85a2f50f063" providerId="LiveId" clId="{037F9502-145E-4FCA-B8BD-7F23127DF5BA}" dt="2018-09-09T18:39:24.937" v="1030" actId="1076"/>
          <ac:spMkLst>
            <pc:docMk/>
            <pc:sldMk cId="0" sldId="321"/>
            <ac:spMk id="2" creationId="{9BDA2DB7-3911-4BB5-82DA-9E1FDAC51C41}"/>
          </ac:spMkLst>
        </pc:spChg>
        <pc:spChg chg="add mod">
          <ac:chgData name="Jose Araujo" userId="9c9bb85a2f50f063" providerId="LiveId" clId="{037F9502-145E-4FCA-B8BD-7F23127DF5BA}" dt="2018-09-09T18:39:27.523" v="1031" actId="1076"/>
          <ac:spMkLst>
            <pc:docMk/>
            <pc:sldMk cId="0" sldId="321"/>
            <ac:spMk id="3" creationId="{9E4CF43D-21E8-4D86-B256-FBD30FA09A9C}"/>
          </ac:spMkLst>
        </pc:spChg>
        <pc:spChg chg="add mod">
          <ac:chgData name="Jose Araujo" userId="9c9bb85a2f50f063" providerId="LiveId" clId="{037F9502-145E-4FCA-B8BD-7F23127DF5BA}" dt="2018-09-09T19:36:07.423" v="1176" actId="113"/>
          <ac:spMkLst>
            <pc:docMk/>
            <pc:sldMk cId="0" sldId="321"/>
            <ac:spMk id="4" creationId="{F60CC50C-9471-472D-92EF-91D916B6848F}"/>
          </ac:spMkLst>
        </pc:spChg>
        <pc:spChg chg="mod">
          <ac:chgData name="Jose Araujo" userId="9c9bb85a2f50f063" providerId="LiveId" clId="{037F9502-145E-4FCA-B8BD-7F23127DF5BA}" dt="2018-09-09T18:38:46.007" v="1023" actId="1076"/>
          <ac:spMkLst>
            <pc:docMk/>
            <pc:sldMk cId="0" sldId="321"/>
            <ac:spMk id="5" creationId="{00000000-0000-0000-0000-000000000000}"/>
          </ac:spMkLst>
        </pc:spChg>
        <pc:spChg chg="mod">
          <ac:chgData name="Jose Araujo" userId="9c9bb85a2f50f063" providerId="LiveId" clId="{037F9502-145E-4FCA-B8BD-7F23127DF5BA}" dt="2018-09-09T18:38:48.641" v="1024" actId="1076"/>
          <ac:spMkLst>
            <pc:docMk/>
            <pc:sldMk cId="0" sldId="321"/>
            <ac:spMk id="6" creationId="{00000000-0000-0000-0000-000000000000}"/>
          </ac:spMkLst>
        </pc:spChg>
        <pc:spChg chg="add mod">
          <ac:chgData name="Jose Araujo" userId="9c9bb85a2f50f063" providerId="LiveId" clId="{037F9502-145E-4FCA-B8BD-7F23127DF5BA}" dt="2018-09-09T19:35:45.551" v="1175" actId="1076"/>
          <ac:spMkLst>
            <pc:docMk/>
            <pc:sldMk cId="0" sldId="321"/>
            <ac:spMk id="7" creationId="{66B5FA72-DDBD-48BA-9F39-65D90AB6AB73}"/>
          </ac:spMkLst>
        </pc:spChg>
        <pc:spChg chg="add mod">
          <ac:chgData name="Jose Araujo" userId="9c9bb85a2f50f063" providerId="LiveId" clId="{037F9502-145E-4FCA-B8BD-7F23127DF5BA}" dt="2018-09-09T19:35:37.563" v="1174" actId="1076"/>
          <ac:spMkLst>
            <pc:docMk/>
            <pc:sldMk cId="0" sldId="321"/>
            <ac:spMk id="8" creationId="{B44C5A5D-4159-4835-88DF-A938AC7ED656}"/>
          </ac:spMkLst>
        </pc:spChg>
        <pc:spChg chg="add mod">
          <ac:chgData name="Jose Araujo" userId="9c9bb85a2f50f063" providerId="LiveId" clId="{037F9502-145E-4FCA-B8BD-7F23127DF5BA}" dt="2018-09-09T19:35:20.930" v="1171" actId="1076"/>
          <ac:spMkLst>
            <pc:docMk/>
            <pc:sldMk cId="0" sldId="321"/>
            <ac:spMk id="9" creationId="{EA83030C-040C-4343-BE29-490C015F16B4}"/>
          </ac:spMkLst>
        </pc:spChg>
        <pc:spChg chg="add mod">
          <ac:chgData name="Jose Araujo" userId="9c9bb85a2f50f063" providerId="LiveId" clId="{037F9502-145E-4FCA-B8BD-7F23127DF5BA}" dt="2018-09-09T19:35:31.528" v="1173" actId="1076"/>
          <ac:spMkLst>
            <pc:docMk/>
            <pc:sldMk cId="0" sldId="321"/>
            <ac:spMk id="10" creationId="{CE5914BC-BCF0-416E-B5A1-D63A289A0500}"/>
          </ac:spMkLst>
        </pc:spChg>
        <pc:spChg chg="add mod">
          <ac:chgData name="Jose Araujo" userId="9c9bb85a2f50f063" providerId="LiveId" clId="{037F9502-145E-4FCA-B8BD-7F23127DF5BA}" dt="2018-09-09T19:34:48.251" v="1168" actId="1076"/>
          <ac:spMkLst>
            <pc:docMk/>
            <pc:sldMk cId="0" sldId="321"/>
            <ac:spMk id="11" creationId="{D7BED915-4A85-4753-BD8D-8789AD3E51CC}"/>
          </ac:spMkLst>
        </pc:spChg>
        <pc:spChg chg="add mod">
          <ac:chgData name="Jose Araujo" userId="9c9bb85a2f50f063" providerId="LiveId" clId="{037F9502-145E-4FCA-B8BD-7F23127DF5BA}" dt="2018-09-09T19:34:52.581" v="1169" actId="1076"/>
          <ac:spMkLst>
            <pc:docMk/>
            <pc:sldMk cId="0" sldId="321"/>
            <ac:spMk id="12" creationId="{AF9FC937-79DD-4C42-9AB6-4D79E5A64F7E}"/>
          </ac:spMkLst>
        </pc:spChg>
        <pc:spChg chg="add mod">
          <ac:chgData name="Jose Araujo" userId="9c9bb85a2f50f063" providerId="LiveId" clId="{037F9502-145E-4FCA-B8BD-7F23127DF5BA}" dt="2018-09-09T19:45:11.939" v="1181" actId="1076"/>
          <ac:spMkLst>
            <pc:docMk/>
            <pc:sldMk cId="0" sldId="321"/>
            <ac:spMk id="13" creationId="{7D841B24-CF68-4723-B236-AD8E1B246228}"/>
          </ac:spMkLst>
        </pc:spChg>
        <pc:picChg chg="mod">
          <ac:chgData name="Jose Araujo" userId="9c9bb85a2f50f063" providerId="LiveId" clId="{037F9502-145E-4FCA-B8BD-7F23127DF5BA}" dt="2018-09-09T18:38:50.385" v="1025" actId="1076"/>
          <ac:picMkLst>
            <pc:docMk/>
            <pc:sldMk cId="0" sldId="321"/>
            <ac:picMk id="1026" creationId="{00000000-0000-0000-0000-000000000000}"/>
          </ac:picMkLst>
        </pc:picChg>
      </pc:sldChg>
      <pc:sldChg chg="addSp delSp modSp">
        <pc:chgData name="Jose Araujo" userId="9c9bb85a2f50f063" providerId="LiveId" clId="{037F9502-145E-4FCA-B8BD-7F23127DF5BA}" dt="2018-09-09T19:19:24.457" v="1111" actId="20577"/>
        <pc:sldMkLst>
          <pc:docMk/>
          <pc:sldMk cId="1871170321" sldId="330"/>
        </pc:sldMkLst>
        <pc:spChg chg="add del mod">
          <ac:chgData name="Jose Araujo" userId="9c9bb85a2f50f063" providerId="LiveId" clId="{037F9502-145E-4FCA-B8BD-7F23127DF5BA}" dt="2018-08-23T02:45:13.145" v="622"/>
          <ac:spMkLst>
            <pc:docMk/>
            <pc:sldMk cId="1871170321" sldId="330"/>
            <ac:spMk id="4" creationId="{0A1F0EAC-CC85-46B5-A7DB-E4A0FE90149E}"/>
          </ac:spMkLst>
        </pc:spChg>
        <pc:spChg chg="del">
          <ac:chgData name="Jose Araujo" userId="9c9bb85a2f50f063" providerId="LiveId" clId="{037F9502-145E-4FCA-B8BD-7F23127DF5BA}" dt="2018-08-23T01:02:14.287" v="36"/>
          <ac:spMkLst>
            <pc:docMk/>
            <pc:sldMk cId="1871170321" sldId="330"/>
            <ac:spMk id="5" creationId="{00000000-0000-0000-0000-000000000000}"/>
          </ac:spMkLst>
        </pc:spChg>
        <pc:spChg chg="add mod">
          <ac:chgData name="Jose Araujo" userId="9c9bb85a2f50f063" providerId="LiveId" clId="{037F9502-145E-4FCA-B8BD-7F23127DF5BA}" dt="2018-09-09T19:19:24.457" v="1111" actId="20577"/>
          <ac:spMkLst>
            <pc:docMk/>
            <pc:sldMk cId="1871170321" sldId="330"/>
            <ac:spMk id="5" creationId="{DCD086D6-3BA9-4C12-96CA-665C91F330DC}"/>
          </ac:spMkLst>
        </pc:spChg>
        <pc:spChg chg="mod">
          <ac:chgData name="Jose Araujo" userId="9c9bb85a2f50f063" providerId="LiveId" clId="{037F9502-145E-4FCA-B8BD-7F23127DF5BA}" dt="2018-09-09T19:16:17.081" v="1052" actId="14100"/>
          <ac:spMkLst>
            <pc:docMk/>
            <pc:sldMk cId="1871170321" sldId="330"/>
            <ac:spMk id="6" creationId="{00000000-0000-0000-0000-000000000000}"/>
          </ac:spMkLst>
        </pc:spChg>
        <pc:spChg chg="add del mod">
          <ac:chgData name="Jose Araujo" userId="9c9bb85a2f50f063" providerId="LiveId" clId="{037F9502-145E-4FCA-B8BD-7F23127DF5BA}" dt="2018-09-06T22:30:11.324" v="671"/>
          <ac:spMkLst>
            <pc:docMk/>
            <pc:sldMk cId="1871170321" sldId="330"/>
            <ac:spMk id="7" creationId="{6B6FDEAC-0028-46BD-B39D-90BD474232CA}"/>
          </ac:spMkLst>
        </pc:spChg>
        <pc:picChg chg="add mod">
          <ac:chgData name="Jose Araujo" userId="9c9bb85a2f50f063" providerId="LiveId" clId="{037F9502-145E-4FCA-B8BD-7F23127DF5BA}" dt="2018-08-23T01:31:07.614" v="438" actId="1076"/>
          <ac:picMkLst>
            <pc:docMk/>
            <pc:sldMk cId="1871170321" sldId="330"/>
            <ac:picMk id="2" creationId="{1ADBA22B-09AE-456D-9549-E11A4271C832}"/>
          </ac:picMkLst>
        </pc:picChg>
        <pc:picChg chg="add del mod">
          <ac:chgData name="Jose Araujo" userId="9c9bb85a2f50f063" providerId="LiveId" clId="{037F9502-145E-4FCA-B8BD-7F23127DF5BA}" dt="2018-08-23T01:53:47.603" v="459"/>
          <ac:picMkLst>
            <pc:docMk/>
            <pc:sldMk cId="1871170321" sldId="330"/>
            <ac:picMk id="3" creationId="{9A85FCF8-B168-4F83-A798-FCB7F7894A27}"/>
          </ac:picMkLst>
        </pc:picChg>
        <pc:picChg chg="add del mod">
          <ac:chgData name="Jose Araujo" userId="9c9bb85a2f50f063" providerId="LiveId" clId="{037F9502-145E-4FCA-B8BD-7F23127DF5BA}" dt="2018-09-09T19:18:24.257" v="1106"/>
          <ac:picMkLst>
            <pc:docMk/>
            <pc:sldMk cId="1871170321" sldId="330"/>
            <ac:picMk id="4" creationId="{5E2F3577-A63B-4A40-A3CD-6CAA1F545251}"/>
          </ac:picMkLst>
        </pc:picChg>
        <pc:picChg chg="del mod">
          <ac:chgData name="Jose Araujo" userId="9c9bb85a2f50f063" providerId="LiveId" clId="{037F9502-145E-4FCA-B8BD-7F23127DF5BA}" dt="2018-08-23T01:01:09.302" v="3"/>
          <ac:picMkLst>
            <pc:docMk/>
            <pc:sldMk cId="1871170321" sldId="330"/>
            <ac:picMk id="1026" creationId="{00000000-0000-0000-0000-000000000000}"/>
          </ac:picMkLst>
        </pc:picChg>
      </pc:sldChg>
      <pc:sldChg chg="del">
        <pc:chgData name="Jose Araujo" userId="9c9bb85a2f50f063" providerId="LiveId" clId="{037F9502-145E-4FCA-B8BD-7F23127DF5BA}" dt="2018-09-09T17:29:49.016" v="957" actId="2696"/>
        <pc:sldMkLst>
          <pc:docMk/>
          <pc:sldMk cId="1392815311" sldId="331"/>
        </pc:sldMkLst>
      </pc:sldChg>
      <pc:sldChg chg="modSp add">
        <pc:chgData name="Jose Araujo" userId="9c9bb85a2f50f063" providerId="LiveId" clId="{037F9502-145E-4FCA-B8BD-7F23127DF5BA}" dt="2018-09-09T18:15:37.788" v="976"/>
        <pc:sldMkLst>
          <pc:docMk/>
          <pc:sldMk cId="2251430478" sldId="336"/>
        </pc:sldMkLst>
        <pc:spChg chg="mod">
          <ac:chgData name="Jose Araujo" userId="9c9bb85a2f50f063" providerId="LiveId" clId="{037F9502-145E-4FCA-B8BD-7F23127DF5BA}" dt="2018-09-09T18:15:37.788" v="976"/>
          <ac:spMkLst>
            <pc:docMk/>
            <pc:sldMk cId="2251430478" sldId="336"/>
            <ac:spMk id="6" creationId="{00000000-0000-0000-0000-000000000000}"/>
          </ac:spMkLst>
        </pc:spChg>
      </pc:sldChg>
      <pc:sldChg chg="addSp delSp modSp add">
        <pc:chgData name="Jose Araujo" userId="9c9bb85a2f50f063" providerId="LiveId" clId="{037F9502-145E-4FCA-B8BD-7F23127DF5BA}" dt="2018-09-09T17:44:15.841" v="967" actId="20577"/>
        <pc:sldMkLst>
          <pc:docMk/>
          <pc:sldMk cId="3429624519" sldId="337"/>
        </pc:sldMkLst>
        <pc:spChg chg="add del mod">
          <ac:chgData name="Jose Araujo" userId="9c9bb85a2f50f063" providerId="LiveId" clId="{037F9502-145E-4FCA-B8BD-7F23127DF5BA}" dt="2018-09-08T10:51:01.737" v="925" actId="1076"/>
          <ac:spMkLst>
            <pc:docMk/>
            <pc:sldMk cId="3429624519" sldId="337"/>
            <ac:spMk id="3" creationId="{8C02FADB-F18B-4321-B128-1C5D6494C64E}"/>
          </ac:spMkLst>
        </pc:spChg>
        <pc:spChg chg="add del mod">
          <ac:chgData name="Jose Araujo" userId="9c9bb85a2f50f063" providerId="LiveId" clId="{037F9502-145E-4FCA-B8BD-7F23127DF5BA}" dt="2018-09-07T12:13:47.558" v="893"/>
          <ac:spMkLst>
            <pc:docMk/>
            <pc:sldMk cId="3429624519" sldId="337"/>
            <ac:spMk id="4" creationId="{56AB33C4-68B6-4849-914F-A91ACCE8FF35}"/>
          </ac:spMkLst>
        </pc:spChg>
        <pc:spChg chg="add del mod">
          <ac:chgData name="Jose Araujo" userId="9c9bb85a2f50f063" providerId="LiveId" clId="{037F9502-145E-4FCA-B8BD-7F23127DF5BA}" dt="2018-09-07T12:13:51.110" v="894"/>
          <ac:spMkLst>
            <pc:docMk/>
            <pc:sldMk cId="3429624519" sldId="337"/>
            <ac:spMk id="5" creationId="{842BA317-0229-4FEF-A0B0-384328F01B91}"/>
          </ac:spMkLst>
        </pc:spChg>
        <pc:spChg chg="mod">
          <ac:chgData name="Jose Araujo" userId="9c9bb85a2f50f063" providerId="LiveId" clId="{037F9502-145E-4FCA-B8BD-7F23127DF5BA}" dt="2018-09-09T17:44:09.182" v="963" actId="20577"/>
          <ac:spMkLst>
            <pc:docMk/>
            <pc:sldMk cId="3429624519" sldId="337"/>
            <ac:spMk id="6" creationId="{00000000-0000-0000-0000-000000000000}"/>
          </ac:spMkLst>
        </pc:spChg>
        <pc:spChg chg="add mod">
          <ac:chgData name="Jose Araujo" userId="9c9bb85a2f50f063" providerId="LiveId" clId="{037F9502-145E-4FCA-B8BD-7F23127DF5BA}" dt="2018-09-08T10:51:06.451" v="926" actId="1076"/>
          <ac:spMkLst>
            <pc:docMk/>
            <pc:sldMk cId="3429624519" sldId="337"/>
            <ac:spMk id="7" creationId="{5E72A950-3987-4616-8F67-26821C5B90BC}"/>
          </ac:spMkLst>
        </pc:spChg>
        <pc:spChg chg="add mod">
          <ac:chgData name="Jose Araujo" userId="9c9bb85a2f50f063" providerId="LiveId" clId="{037F9502-145E-4FCA-B8BD-7F23127DF5BA}" dt="2018-09-09T17:42:20.329" v="958" actId="14100"/>
          <ac:spMkLst>
            <pc:docMk/>
            <pc:sldMk cId="3429624519" sldId="337"/>
            <ac:spMk id="8" creationId="{04F06DC7-3EF5-4148-B39C-E5E381F2802F}"/>
          </ac:spMkLst>
        </pc:spChg>
        <pc:spChg chg="add mod">
          <ac:chgData name="Jose Araujo" userId="9c9bb85a2f50f063" providerId="LiveId" clId="{037F9502-145E-4FCA-B8BD-7F23127DF5BA}" dt="2018-09-08T10:51:12.625" v="927" actId="1076"/>
          <ac:spMkLst>
            <pc:docMk/>
            <pc:sldMk cId="3429624519" sldId="337"/>
            <ac:spMk id="9" creationId="{272D2B3A-BD54-455C-8720-A019E853B011}"/>
          </ac:spMkLst>
        </pc:spChg>
        <pc:spChg chg="add mod">
          <ac:chgData name="Jose Araujo" userId="9c9bb85a2f50f063" providerId="LiveId" clId="{037F9502-145E-4FCA-B8BD-7F23127DF5BA}" dt="2018-09-09T17:44:15.841" v="967" actId="20577"/>
          <ac:spMkLst>
            <pc:docMk/>
            <pc:sldMk cId="3429624519" sldId="337"/>
            <ac:spMk id="10" creationId="{98AEECAC-DB29-48F8-8400-4F549F093F7E}"/>
          </ac:spMkLst>
        </pc:spChg>
      </pc:sldChg>
      <pc:sldChg chg="modSp add del">
        <pc:chgData name="Jose Araujo" userId="9c9bb85a2f50f063" providerId="LiveId" clId="{037F9502-145E-4FCA-B8BD-7F23127DF5BA}" dt="2018-09-09T18:19:07.777" v="999" actId="1076"/>
        <pc:sldMkLst>
          <pc:docMk/>
          <pc:sldMk cId="1680487761" sldId="338"/>
        </pc:sldMkLst>
        <pc:spChg chg="mod">
          <ac:chgData name="Jose Araujo" userId="9c9bb85a2f50f063" providerId="LiveId" clId="{037F9502-145E-4FCA-B8BD-7F23127DF5BA}" dt="2018-09-09T18:19:01.212" v="998" actId="20577"/>
          <ac:spMkLst>
            <pc:docMk/>
            <pc:sldMk cId="1680487761" sldId="338"/>
            <ac:spMk id="6" creationId="{00000000-0000-0000-0000-000000000000}"/>
          </ac:spMkLst>
        </pc:spChg>
        <pc:picChg chg="mod">
          <ac:chgData name="Jose Araujo" userId="9c9bb85a2f50f063" providerId="LiveId" clId="{037F9502-145E-4FCA-B8BD-7F23127DF5BA}" dt="2018-09-09T18:19:07.777" v="999" actId="1076"/>
          <ac:picMkLst>
            <pc:docMk/>
            <pc:sldMk cId="1680487761" sldId="338"/>
            <ac:picMk id="2" creationId="{1ADBA22B-09AE-456D-9549-E11A4271C832}"/>
          </ac:picMkLst>
        </pc:picChg>
      </pc:sldChg>
      <pc:sldChg chg="modSp add">
        <pc:chgData name="Jose Araujo" userId="9c9bb85a2f50f063" providerId="LiveId" clId="{037F9502-145E-4FCA-B8BD-7F23127DF5BA}" dt="2018-09-09T20:07:14.057" v="1222" actId="1076"/>
        <pc:sldMkLst>
          <pc:docMk/>
          <pc:sldMk cId="2780278755" sldId="339"/>
        </pc:sldMkLst>
        <pc:spChg chg="mod">
          <ac:chgData name="Jose Araujo" userId="9c9bb85a2f50f063" providerId="LiveId" clId="{037F9502-145E-4FCA-B8BD-7F23127DF5BA}" dt="2018-09-09T20:07:14.057" v="1222" actId="1076"/>
          <ac:spMkLst>
            <pc:docMk/>
            <pc:sldMk cId="2780278755" sldId="339"/>
            <ac:spMk id="6" creationId="{00000000-0000-0000-0000-000000000000}"/>
          </ac:spMkLst>
        </pc:spChg>
      </pc:sldChg>
      <pc:sldChg chg="modSp add ord">
        <pc:chgData name="Jose Araujo" userId="9c9bb85a2f50f063" providerId="LiveId" clId="{037F9502-145E-4FCA-B8BD-7F23127DF5BA}" dt="2018-08-23T01:10:13.345" v="78"/>
        <pc:sldMkLst>
          <pc:docMk/>
          <pc:sldMk cId="3573288979" sldId="340"/>
        </pc:sldMkLst>
        <pc:spChg chg="mod">
          <ac:chgData name="Jose Araujo" userId="9c9bb85a2f50f063" providerId="LiveId" clId="{037F9502-145E-4FCA-B8BD-7F23127DF5BA}" dt="2018-08-23T01:09:49.710" v="75" actId="20577"/>
          <ac:spMkLst>
            <pc:docMk/>
            <pc:sldMk cId="3573288979" sldId="340"/>
            <ac:spMk id="6" creationId="{00000000-0000-0000-0000-000000000000}"/>
          </ac:spMkLst>
        </pc:spChg>
      </pc:sldChg>
      <pc:sldChg chg="addSp delSp modSp add">
        <pc:chgData name="Jose Araujo" userId="9c9bb85a2f50f063" providerId="LiveId" clId="{037F9502-145E-4FCA-B8BD-7F23127DF5BA}" dt="2018-09-08T10:26:50.071" v="913" actId="1076"/>
        <pc:sldMkLst>
          <pc:docMk/>
          <pc:sldMk cId="1899386864" sldId="341"/>
        </pc:sldMkLst>
        <pc:spChg chg="add del mod">
          <ac:chgData name="Jose Araujo" userId="9c9bb85a2f50f063" providerId="LiveId" clId="{037F9502-145E-4FCA-B8BD-7F23127DF5BA}" dt="2018-08-23T01:28:36.180" v="423"/>
          <ac:spMkLst>
            <pc:docMk/>
            <pc:sldMk cId="1899386864" sldId="341"/>
            <ac:spMk id="3" creationId="{39FDF460-FCD9-48FD-9336-659B854F3195}"/>
          </ac:spMkLst>
        </pc:spChg>
        <pc:spChg chg="add mod">
          <ac:chgData name="Jose Araujo" userId="9c9bb85a2f50f063" providerId="LiveId" clId="{037F9502-145E-4FCA-B8BD-7F23127DF5BA}" dt="2018-09-08T10:23:21.832" v="909" actId="1076"/>
          <ac:spMkLst>
            <pc:docMk/>
            <pc:sldMk cId="1899386864" sldId="341"/>
            <ac:spMk id="3" creationId="{8007FF4D-1120-4DF8-8011-AE03424100BD}"/>
          </ac:spMkLst>
        </pc:spChg>
        <pc:spChg chg="add mod">
          <ac:chgData name="Jose Araujo" userId="9c9bb85a2f50f063" providerId="LiveId" clId="{037F9502-145E-4FCA-B8BD-7F23127DF5BA}" dt="2018-09-08T10:18:38.973" v="906" actId="1076"/>
          <ac:spMkLst>
            <pc:docMk/>
            <pc:sldMk cId="1899386864" sldId="341"/>
            <ac:spMk id="4" creationId="{106A45F5-A41C-4030-ABB5-68FAA50D6DF0}"/>
          </ac:spMkLst>
        </pc:spChg>
        <pc:spChg chg="add mod">
          <ac:chgData name="Jose Araujo" userId="9c9bb85a2f50f063" providerId="LiveId" clId="{037F9502-145E-4FCA-B8BD-7F23127DF5BA}" dt="2018-09-08T10:23:28.298" v="910" actId="1076"/>
          <ac:spMkLst>
            <pc:docMk/>
            <pc:sldMk cId="1899386864" sldId="341"/>
            <ac:spMk id="5" creationId="{7EA5FE88-54BC-49CB-AC01-7FB9210CC935}"/>
          </ac:spMkLst>
        </pc:spChg>
        <pc:spChg chg="mod">
          <ac:chgData name="Jose Araujo" userId="9c9bb85a2f50f063" providerId="LiveId" clId="{037F9502-145E-4FCA-B8BD-7F23127DF5BA}" dt="2018-08-23T01:29:21.216" v="435" actId="14100"/>
          <ac:spMkLst>
            <pc:docMk/>
            <pc:sldMk cId="1899386864" sldId="341"/>
            <ac:spMk id="6" creationId="{00000000-0000-0000-0000-000000000000}"/>
          </ac:spMkLst>
        </pc:spChg>
        <pc:spChg chg="add mod">
          <ac:chgData name="Jose Araujo" userId="9c9bb85a2f50f063" providerId="LiveId" clId="{037F9502-145E-4FCA-B8BD-7F23127DF5BA}" dt="2018-09-08T10:26:50.071" v="913" actId="1076"/>
          <ac:spMkLst>
            <pc:docMk/>
            <pc:sldMk cId="1899386864" sldId="341"/>
            <ac:spMk id="7" creationId="{C398C094-BD69-4C91-BC0F-1EC3FCA7BE1A}"/>
          </ac:spMkLst>
        </pc:spChg>
      </pc:sldChg>
    </pc:docChg>
  </pc:docChgLst>
  <pc:docChgLst>
    <pc:chgData userId="9c9bb85a2f50f063" providerId="LiveId" clId="{9C6AAB02-4C0B-4DF9-8977-C0439C237056}"/>
    <pc:docChg chg="addSld delSld modSld sldOrd">
      <pc:chgData name="" userId="9c9bb85a2f50f063" providerId="LiveId" clId="{9C6AAB02-4C0B-4DF9-8977-C0439C237056}" dt="2018-07-12T11:07:55.283" v="22"/>
      <pc:docMkLst>
        <pc:docMk/>
      </pc:docMkLst>
      <pc:sldChg chg="ord">
        <pc:chgData name="" userId="9c9bb85a2f50f063" providerId="LiveId" clId="{9C6AAB02-4C0B-4DF9-8977-C0439C237056}" dt="2018-07-12T11:07:37.343" v="18"/>
        <pc:sldMkLst>
          <pc:docMk/>
          <pc:sldMk cId="0" sldId="320"/>
        </pc:sldMkLst>
      </pc:sldChg>
      <pc:sldChg chg="add">
        <pc:chgData name="" userId="9c9bb85a2f50f063" providerId="LiveId" clId="{9C6AAB02-4C0B-4DF9-8977-C0439C237056}" dt="2018-07-12T11:06:58.312" v="15"/>
        <pc:sldMkLst>
          <pc:docMk/>
          <pc:sldMk cId="1871170321" sldId="330"/>
        </pc:sldMkLst>
      </pc:sldChg>
      <pc:sldChg chg="add ord">
        <pc:chgData name="" userId="9c9bb85a2f50f063" providerId="LiveId" clId="{9C6AAB02-4C0B-4DF9-8977-C0439C237056}" dt="2018-07-12T11:07:55.283" v="22"/>
        <pc:sldMkLst>
          <pc:docMk/>
          <pc:sldMk cId="3175835643" sldId="3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73B7AF-1F7D-4CD5-AFD6-DF02DA5859C3}" type="datetimeFigureOut">
              <a:rPr lang="es-ES"/>
              <a:pPr/>
              <a:t>17/04/2021</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C7E9CA-38E5-4812-8455-BB09E74BADC7}" type="slidenum">
              <a:rPr lang="es-ES"/>
              <a:pPr/>
              <a:t>‹Nº›</a:t>
            </a:fld>
            <a:endParaRPr lang="es-ES"/>
          </a:p>
        </p:txBody>
      </p:sp>
    </p:spTree>
    <p:extLst>
      <p:ext uri="{BB962C8B-B14F-4D97-AF65-F5344CB8AC3E}">
        <p14:creationId xmlns:p14="http://schemas.microsoft.com/office/powerpoint/2010/main" val="4149158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2C7E9CA-38E5-4812-8455-BB09E74BADC7}" type="slidenum">
              <a:rPr lang="es-ES"/>
              <a:pPr/>
              <a:t>1</a:t>
            </a:fld>
            <a:endParaRPr lang="es-ES"/>
          </a:p>
        </p:txBody>
      </p:sp>
    </p:spTree>
    <p:extLst>
      <p:ext uri="{BB962C8B-B14F-4D97-AF65-F5344CB8AC3E}">
        <p14:creationId xmlns:p14="http://schemas.microsoft.com/office/powerpoint/2010/main" val="520306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2C7E9CA-38E5-4812-8455-BB09E74BADC7}" type="slidenum">
              <a:rPr lang="es-ES" smtClean="0"/>
              <a:pPr/>
              <a:t>3</a:t>
            </a:fld>
            <a:endParaRPr lang="es-ES"/>
          </a:p>
        </p:txBody>
      </p:sp>
    </p:spTree>
    <p:extLst>
      <p:ext uri="{BB962C8B-B14F-4D97-AF65-F5344CB8AC3E}">
        <p14:creationId xmlns:p14="http://schemas.microsoft.com/office/powerpoint/2010/main" val="2113306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C7E9CA-38E5-4812-8455-BB09E74BADC7}" type="slidenum">
              <a:rPr lang="es-ES" smtClean="0"/>
              <a:pPr/>
              <a:t>15</a:t>
            </a:fld>
            <a:endParaRPr lang="es-ES"/>
          </a:p>
        </p:txBody>
      </p:sp>
    </p:spTree>
    <p:extLst>
      <p:ext uri="{BB962C8B-B14F-4D97-AF65-F5344CB8AC3E}">
        <p14:creationId xmlns:p14="http://schemas.microsoft.com/office/powerpoint/2010/main" val="1012936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C7E9CA-38E5-4812-8455-BB09E74BADC7}" type="slidenum">
              <a:rPr lang="es-ES" smtClean="0"/>
              <a:pPr/>
              <a:t>16</a:t>
            </a:fld>
            <a:endParaRPr lang="es-ES"/>
          </a:p>
        </p:txBody>
      </p:sp>
    </p:spTree>
    <p:extLst>
      <p:ext uri="{BB962C8B-B14F-4D97-AF65-F5344CB8AC3E}">
        <p14:creationId xmlns:p14="http://schemas.microsoft.com/office/powerpoint/2010/main" val="2137451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08FB09F1-71D8-4E57-A2DF-C6DD3998A1A2}" type="datetimeFigureOut">
              <a:rPr lang="es-ES" smtClean="0"/>
              <a:pPr/>
              <a:t>17/04/2021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8FB09F1-71D8-4E57-A2DF-C6DD3998A1A2}" type="datetimeFigureOut">
              <a:rPr lang="es-ES" smtClean="0"/>
              <a:pPr/>
              <a:t>17/04/2021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8FB09F1-71D8-4E57-A2DF-C6DD3998A1A2}" type="datetimeFigureOut">
              <a:rPr lang="es-ES" smtClean="0"/>
              <a:pPr/>
              <a:t>17/04/2021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08FB09F1-71D8-4E57-A2DF-C6DD3998A1A2}" type="datetimeFigureOut">
              <a:rPr lang="es-ES" smtClean="0">
                <a:solidFill>
                  <a:prstClr val="black">
                    <a:tint val="75000"/>
                  </a:prstClr>
                </a:solidFill>
              </a:rPr>
              <a:pPr/>
              <a:t>17/04/2021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8B390B-4F12-422E-B77A-0FC151AC0011}"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8FB09F1-71D8-4E57-A2DF-C6DD3998A1A2}" type="datetimeFigureOut">
              <a:rPr lang="es-ES" smtClean="0">
                <a:solidFill>
                  <a:prstClr val="black">
                    <a:tint val="75000"/>
                  </a:prstClr>
                </a:solidFill>
              </a:rPr>
              <a:pPr/>
              <a:t>17/04/2021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8B390B-4F12-422E-B77A-0FC151AC0011}"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8FB09F1-71D8-4E57-A2DF-C6DD3998A1A2}" type="datetimeFigureOut">
              <a:rPr lang="es-ES" smtClean="0">
                <a:solidFill>
                  <a:prstClr val="black">
                    <a:tint val="75000"/>
                  </a:prstClr>
                </a:solidFill>
              </a:rPr>
              <a:pPr/>
              <a:t>17/04/2021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8B390B-4F12-422E-B77A-0FC151AC0011}"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08FB09F1-71D8-4E57-A2DF-C6DD3998A1A2}" type="datetimeFigureOut">
              <a:rPr lang="es-ES" smtClean="0">
                <a:solidFill>
                  <a:prstClr val="black">
                    <a:tint val="75000"/>
                  </a:prstClr>
                </a:solidFill>
              </a:rPr>
              <a:pPr/>
              <a:t>17/04/2021</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A8B390B-4F12-422E-B77A-0FC151AC0011}"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08FB09F1-71D8-4E57-A2DF-C6DD3998A1A2}" type="datetimeFigureOut">
              <a:rPr lang="es-ES" smtClean="0">
                <a:solidFill>
                  <a:prstClr val="black">
                    <a:tint val="75000"/>
                  </a:prstClr>
                </a:solidFill>
              </a:rPr>
              <a:pPr/>
              <a:t>17/04/2021</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A8B390B-4F12-422E-B77A-0FC151AC0011}"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08FB09F1-71D8-4E57-A2DF-C6DD3998A1A2}" type="datetimeFigureOut">
              <a:rPr lang="es-ES" smtClean="0">
                <a:solidFill>
                  <a:prstClr val="black">
                    <a:tint val="75000"/>
                  </a:prstClr>
                </a:solidFill>
              </a:rPr>
              <a:pPr/>
              <a:t>17/04/2021</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A8B390B-4F12-422E-B77A-0FC151AC0011}"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8FB09F1-71D8-4E57-A2DF-C6DD3998A1A2}" type="datetimeFigureOut">
              <a:rPr lang="es-ES" smtClean="0">
                <a:solidFill>
                  <a:prstClr val="black">
                    <a:tint val="75000"/>
                  </a:prstClr>
                </a:solidFill>
              </a:rPr>
              <a:pPr/>
              <a:t>17/04/2021</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A8B390B-4F12-422E-B77A-0FC151AC0011}"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8FB09F1-71D8-4E57-A2DF-C6DD3998A1A2}" type="datetimeFigureOut">
              <a:rPr lang="es-ES" smtClean="0">
                <a:solidFill>
                  <a:prstClr val="black">
                    <a:tint val="75000"/>
                  </a:prstClr>
                </a:solidFill>
              </a:rPr>
              <a:pPr/>
              <a:t>17/04/2021</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A8B390B-4F12-422E-B77A-0FC151AC0011}"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8FB09F1-71D8-4E57-A2DF-C6DD3998A1A2}" type="datetimeFigureOut">
              <a:rPr lang="es-ES" smtClean="0"/>
              <a:pPr/>
              <a:t>17/04/2021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8FB09F1-71D8-4E57-A2DF-C6DD3998A1A2}" type="datetimeFigureOut">
              <a:rPr lang="es-ES" smtClean="0">
                <a:solidFill>
                  <a:prstClr val="black">
                    <a:tint val="75000"/>
                  </a:prstClr>
                </a:solidFill>
              </a:rPr>
              <a:pPr/>
              <a:t>17/04/2021</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A8B390B-4F12-422E-B77A-0FC151AC0011}"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8FB09F1-71D8-4E57-A2DF-C6DD3998A1A2}" type="datetimeFigureOut">
              <a:rPr lang="es-ES" smtClean="0">
                <a:solidFill>
                  <a:prstClr val="black">
                    <a:tint val="75000"/>
                  </a:prstClr>
                </a:solidFill>
              </a:rPr>
              <a:pPr/>
              <a:t>17/04/2021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8B390B-4F12-422E-B77A-0FC151AC0011}"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8FB09F1-71D8-4E57-A2DF-C6DD3998A1A2}" type="datetimeFigureOut">
              <a:rPr lang="es-ES" smtClean="0">
                <a:solidFill>
                  <a:prstClr val="black">
                    <a:tint val="75000"/>
                  </a:prstClr>
                </a:solidFill>
              </a:rPr>
              <a:pPr/>
              <a:t>17/04/2021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8B390B-4F12-422E-B77A-0FC151AC0011}"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8FB09F1-71D8-4E57-A2DF-C6DD3998A1A2}" type="datetimeFigureOut">
              <a:rPr lang="es-ES" smtClean="0"/>
              <a:pPr/>
              <a:t>17/04/2021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08FB09F1-71D8-4E57-A2DF-C6DD3998A1A2}" type="datetimeFigureOut">
              <a:rPr lang="es-ES" smtClean="0"/>
              <a:pPr/>
              <a:t>17/04/2021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08FB09F1-71D8-4E57-A2DF-C6DD3998A1A2}" type="datetimeFigureOut">
              <a:rPr lang="es-ES" smtClean="0"/>
              <a:pPr/>
              <a:t>17/04/2021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08FB09F1-71D8-4E57-A2DF-C6DD3998A1A2}" type="datetimeFigureOut">
              <a:rPr lang="es-ES" smtClean="0"/>
              <a:pPr/>
              <a:t>17/04/2021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8FB09F1-71D8-4E57-A2DF-C6DD3998A1A2}" type="datetimeFigureOut">
              <a:rPr lang="es-ES" smtClean="0"/>
              <a:pPr/>
              <a:t>17/04/2021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8FB09F1-71D8-4E57-A2DF-C6DD3998A1A2}" type="datetimeFigureOut">
              <a:rPr lang="es-ES" smtClean="0"/>
              <a:pPr/>
              <a:t>17/04/2021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8FB09F1-71D8-4E57-A2DF-C6DD3998A1A2}" type="datetimeFigureOut">
              <a:rPr lang="es-ES" smtClean="0"/>
              <a:pPr/>
              <a:t>17/04/2021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B09F1-71D8-4E57-A2DF-C6DD3998A1A2}" type="datetimeFigureOut">
              <a:rPr lang="es-ES" smtClean="0"/>
              <a:pPr/>
              <a:t>17/04/2021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B390B-4F12-422E-B77A-0FC151AC001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B09F1-71D8-4E57-A2DF-C6DD3998A1A2}" type="datetimeFigureOut">
              <a:rPr lang="es-ES" smtClean="0">
                <a:solidFill>
                  <a:prstClr val="black">
                    <a:tint val="75000"/>
                  </a:prstClr>
                </a:solidFill>
              </a:rPr>
              <a:pPr/>
              <a:t>17/04/2021</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B390B-4F12-422E-B77A-0FC151AC0011}" type="slidenum">
              <a:rPr lang="es-ES" smtClean="0">
                <a:solidFill>
                  <a:prstClr val="black">
                    <a:tint val="75000"/>
                  </a:prstClr>
                </a:solidFill>
              </a:rPr>
              <a:pPr/>
              <a:t>‹Nº›</a:t>
            </a:fld>
            <a:endParaRPr lang="es-E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https://www.mentorintegral.com/" TargetMode="External"/><Relationship Id="rId13" Type="http://schemas.openxmlformats.org/officeDocument/2006/relationships/hyperlink" Target="http://maribelium.com/" TargetMode="External"/><Relationship Id="rId3" Type="http://schemas.openxmlformats.org/officeDocument/2006/relationships/image" Target="../media/image9.jpeg"/><Relationship Id="rId7" Type="http://schemas.openxmlformats.org/officeDocument/2006/relationships/hyperlink" Target="https://www.felicidadintegral.club/" TargetMode="External"/><Relationship Id="rId12" Type="http://schemas.openxmlformats.org/officeDocument/2006/relationships/hyperlink" Target="https://inmaculadamartinez.com/" TargetMode="External"/><Relationship Id="rId17" Type="http://schemas.openxmlformats.org/officeDocument/2006/relationships/hyperlink" Target="https://rara-avis-blog.blogspot.com/" TargetMode="External"/><Relationship Id="rId2" Type="http://schemas.openxmlformats.org/officeDocument/2006/relationships/image" Target="../media/image3.jpeg"/><Relationship Id="rId16" Type="http://schemas.openxmlformats.org/officeDocument/2006/relationships/hyperlink" Target="https://espiritualidadypolitica.blogspot.com/" TargetMode="External"/><Relationship Id="rId1" Type="http://schemas.openxmlformats.org/officeDocument/2006/relationships/slideLayout" Target="../slideLayouts/slideLayout12.xml"/><Relationship Id="rId6" Type="http://schemas.openxmlformats.org/officeDocument/2006/relationships/hyperlink" Target="http://terapeutaspositioning.simplesite.com/" TargetMode="External"/><Relationship Id="rId11" Type="http://schemas.openxmlformats.org/officeDocument/2006/relationships/hyperlink" Target="https://interserediciones.com/" TargetMode="External"/><Relationship Id="rId5" Type="http://schemas.openxmlformats.org/officeDocument/2006/relationships/hyperlink" Target="https://www.innerpositioning.com/" TargetMode="External"/><Relationship Id="rId15" Type="http://schemas.openxmlformats.org/officeDocument/2006/relationships/hyperlink" Target="El%20Blog%20de%20Alejandro%20Villar" TargetMode="External"/><Relationship Id="rId10" Type="http://schemas.openxmlformats.org/officeDocument/2006/relationships/hyperlink" Target="https://alanadesarrollointegral.com/" TargetMode="External"/><Relationship Id="rId4" Type="http://schemas.openxmlformats.org/officeDocument/2006/relationships/image" Target="../media/image10.jpeg"/><Relationship Id="rId9" Type="http://schemas.openxmlformats.org/officeDocument/2006/relationships/hyperlink" Target="https://gabinetepedagogico.jimdofree.com/" TargetMode="External"/><Relationship Id="rId14" Type="http://schemas.openxmlformats.org/officeDocument/2006/relationships/hyperlink" Target="http://bigmind-es.blogspot.com/"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facebook.com/groups/1455283624720522/" TargetMode="External"/><Relationship Id="rId13" Type="http://schemas.openxmlformats.org/officeDocument/2006/relationships/image" Target="../media/image10.jpeg"/><Relationship Id="rId3" Type="http://schemas.openxmlformats.org/officeDocument/2006/relationships/hyperlink" Target="https://www.facebook.com/MeditacionIntegrativaBigMind" TargetMode="External"/><Relationship Id="rId7" Type="http://schemas.openxmlformats.org/officeDocument/2006/relationships/hyperlink" Target="https://www.facebook.com/groups/629168623939361" TargetMode="External"/><Relationship Id="rId12"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hyperlink" Target="https://www.facebook.com/groups/modelointegraldekenwilberaqal" TargetMode="External"/><Relationship Id="rId11" Type="http://schemas.openxmlformats.org/officeDocument/2006/relationships/hyperlink" Target="https://www.facebook.com/groups/290528704368219" TargetMode="External"/><Relationship Id="rId5" Type="http://schemas.openxmlformats.org/officeDocument/2006/relationships/hyperlink" Target="https://www.facebook.com/En-Perspectiva-Integral-316298578459443" TargetMode="External"/><Relationship Id="rId10" Type="http://schemas.openxmlformats.org/officeDocument/2006/relationships/hyperlink" Target="https://www.facebook.com/groups/barcelonaintegral" TargetMode="External"/><Relationship Id="rId4" Type="http://schemas.openxmlformats.org/officeDocument/2006/relationships/hyperlink" Target="https://www.facebook.com/Iniciativa-Integral-111394685578860/?ref=hl" TargetMode="External"/><Relationship Id="rId9" Type="http://schemas.openxmlformats.org/officeDocument/2006/relationships/hyperlink" Target="https://www.facebook.com/groups/19265513037"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2.jp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hyperlink" Target="http://www.pearltrees.com/quiron64a/vision-integral/id3772717" TargetMode="External"/><Relationship Id="rId3" Type="http://schemas.openxmlformats.org/officeDocument/2006/relationships/image" Target="../media/image3.jpeg"/><Relationship Id="rId7" Type="http://schemas.openxmlformats.org/officeDocument/2006/relationships/hyperlink" Target="https://www.facebook.com/pages/Iniciativa-Integral/111394685578860?ref=h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6.png"/><Relationship Id="rId5" Type="http://schemas.openxmlformats.org/officeDocument/2006/relationships/hyperlink" Target="http://www.iniciativaintegral.es/" TargetMode="External"/><Relationship Id="rId10" Type="http://schemas.openxmlformats.org/officeDocument/2006/relationships/hyperlink" Target="http://integralica.wordpress.com/" TargetMode="External"/><Relationship Id="rId4" Type="http://schemas.openxmlformats.org/officeDocument/2006/relationships/image" Target="../media/image13.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hyperlink" Target="http://www.pearltrees.com/quiron64a/vision-integral/id3772717" TargetMode="External"/><Relationship Id="rId3" Type="http://schemas.openxmlformats.org/officeDocument/2006/relationships/image" Target="../media/image3.jpeg"/><Relationship Id="rId7" Type="http://schemas.openxmlformats.org/officeDocument/2006/relationships/hyperlink" Target="https://www.facebook.com/En-Perspectiva-Integral-316298578459443/notification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JPG"/><Relationship Id="rId11" Type="http://schemas.openxmlformats.org/officeDocument/2006/relationships/image" Target="../media/image16.png"/><Relationship Id="rId5" Type="http://schemas.openxmlformats.org/officeDocument/2006/relationships/hyperlink" Target="http://enperspectivaintegral.es/" TargetMode="External"/><Relationship Id="rId10" Type="http://schemas.openxmlformats.org/officeDocument/2006/relationships/hyperlink" Target="https://enperspectivaintegral.wordpress.com/" TargetMode="External"/><Relationship Id="rId4" Type="http://schemas.openxmlformats.org/officeDocument/2006/relationships/image" Target="../media/image17.JP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hyperlink" Target="https://integrallife.com/" TargetMode="External"/><Relationship Id="rId13" Type="http://schemas.openxmlformats.org/officeDocument/2006/relationships/hyperlink" Target="http://opensourceintegral.blogspot.com/?view=classic" TargetMode="External"/><Relationship Id="rId3" Type="http://schemas.openxmlformats.org/officeDocument/2006/relationships/image" Target="../media/image3.jpeg"/><Relationship Id="rId7" Type="http://schemas.openxmlformats.org/officeDocument/2006/relationships/hyperlink" Target="http://in.integralinstitute.org/" TargetMode="External"/><Relationship Id="rId12" Type="http://schemas.openxmlformats.org/officeDocument/2006/relationships/hyperlink" Target="http://www.interspirituality.com/" TargetMode="External"/><Relationship Id="rId17" Type="http://schemas.openxmlformats.org/officeDocument/2006/relationships/hyperlink" Target="https://spiraldynamicsintegral.nl/en/" TargetMode="External"/><Relationship Id="rId2" Type="http://schemas.openxmlformats.org/officeDocument/2006/relationships/notesSlide" Target="../notesSlides/notesSlide2.xml"/><Relationship Id="rId16" Type="http://schemas.openxmlformats.org/officeDocument/2006/relationships/hyperlink" Target="https://www.stagesinternational.com/" TargetMode="External"/><Relationship Id="rId1" Type="http://schemas.openxmlformats.org/officeDocument/2006/relationships/slideLayout" Target="../slideLayouts/slideLayout12.xml"/><Relationship Id="rId6" Type="http://schemas.openxmlformats.org/officeDocument/2006/relationships/hyperlink" Target="http://www.kenwilber.com/home/landing/index.html" TargetMode="External"/><Relationship Id="rId11" Type="http://schemas.openxmlformats.org/officeDocument/2006/relationships/hyperlink" Target="https://centerforintegralwisdom.org/" TargetMode="External"/><Relationship Id="rId5" Type="http://schemas.openxmlformats.org/officeDocument/2006/relationships/hyperlink" Target="https://jryanhaber.wordpress.com/" TargetMode="External"/><Relationship Id="rId15" Type="http://schemas.openxmlformats.org/officeDocument/2006/relationships/hyperlink" Target="http://www.integralworld.net/initiatives.html" TargetMode="External"/><Relationship Id="rId10" Type="http://schemas.openxmlformats.org/officeDocument/2006/relationships/hyperlink" Target="http://www.globalhumanproject.net/home.html" TargetMode="External"/><Relationship Id="rId4" Type="http://schemas.openxmlformats.org/officeDocument/2006/relationships/image" Target="../media/image6.jpeg"/><Relationship Id="rId9" Type="http://schemas.openxmlformats.org/officeDocument/2006/relationships/hyperlink" Target="http://www.integral-life-practice.com/" TargetMode="External"/><Relationship Id="rId14" Type="http://schemas.openxmlformats.org/officeDocument/2006/relationships/hyperlink" Target="http://uniqueself.com/"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integral-life-practice.com/" TargetMode="External"/><Relationship Id="rId13" Type="http://schemas.openxmlformats.org/officeDocument/2006/relationships/hyperlink" Target="https://www.facebook.com/PracticaIntegralDeVida/" TargetMode="External"/><Relationship Id="rId3" Type="http://schemas.openxmlformats.org/officeDocument/2006/relationships/hyperlink" Target="https://www.integralcoachingcanada.com/" TargetMode="External"/><Relationship Id="rId7" Type="http://schemas.openxmlformats.org/officeDocument/2006/relationships/hyperlink" Target="http://integralcenter.org/" TargetMode="External"/><Relationship Id="rId12" Type="http://schemas.openxmlformats.org/officeDocument/2006/relationships/image" Target="../media/image7.png"/><Relationship Id="rId2" Type="http://schemas.openxmlformats.org/officeDocument/2006/relationships/image" Target="../media/image3.jpeg"/><Relationship Id="rId16" Type="http://schemas.openxmlformats.org/officeDocument/2006/relationships/hyperlink" Target="http://vidaintegral.weebly.com/" TargetMode="External"/><Relationship Id="rId1" Type="http://schemas.openxmlformats.org/officeDocument/2006/relationships/slideLayout" Target="../slideLayouts/slideLayout12.xml"/><Relationship Id="rId6" Type="http://schemas.openxmlformats.org/officeDocument/2006/relationships/hyperlink" Target="https://centerforintegralwisdom.org/" TargetMode="External"/><Relationship Id="rId11" Type="http://schemas.openxmlformats.org/officeDocument/2006/relationships/hyperlink" Target="https://www.ciis.edu/" TargetMode="External"/><Relationship Id="rId5" Type="http://schemas.openxmlformats.org/officeDocument/2006/relationships/hyperlink" Target="https://www.metaintegral.com/" TargetMode="External"/><Relationship Id="rId15" Type="http://schemas.openxmlformats.org/officeDocument/2006/relationships/hyperlink" Target="https://www.meetup.com/es/Playa-del-Carmen-Ken-Wilber-Meetup/" TargetMode="External"/><Relationship Id="rId10" Type="http://schemas.openxmlformats.org/officeDocument/2006/relationships/hyperlink" Target="https://www.meetup.com/es/kenwilber-58/" TargetMode="External"/><Relationship Id="rId4" Type="http://schemas.openxmlformats.org/officeDocument/2006/relationships/hyperlink" Target="https://integrallife.com/?ref=61" TargetMode="External"/><Relationship Id="rId9" Type="http://schemas.openxmlformats.org/officeDocument/2006/relationships/hyperlink" Target="https://groups.yahoo.com/neo/groups/iNYCs/info" TargetMode="External"/><Relationship Id="rId14" Type="http://schemas.openxmlformats.org/officeDocument/2006/relationships/hyperlink" Target="https://www.iuk-w.com.mx/"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transpersonals.com/" TargetMode="External"/><Relationship Id="rId3" Type="http://schemas.openxmlformats.org/officeDocument/2006/relationships/hyperlink" Target="https://hispanoamericaintegral.com/" TargetMode="External"/><Relationship Id="rId7" Type="http://schemas.openxmlformats.org/officeDocument/2006/relationships/hyperlink" Target="https://www.facebook.com/sereshumanosintegrales/" TargetMode="External"/><Relationship Id="rId12"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hyperlink" Target="https://www.facebook.com/psicoterapiamodelointegral/" TargetMode="External"/><Relationship Id="rId11" Type="http://schemas.openxmlformats.org/officeDocument/2006/relationships/hyperlink" Target="https://www.centrointegral.com.co/" TargetMode="External"/><Relationship Id="rId5" Type="http://schemas.openxmlformats.org/officeDocument/2006/relationships/hyperlink" Target="https://www.plataformaaurea.cl/" TargetMode="External"/><Relationship Id="rId10" Type="http://schemas.openxmlformats.org/officeDocument/2006/relationships/hyperlink" Target="http://www.metacoaching.com.br/" TargetMode="External"/><Relationship Id="rId4" Type="http://schemas.openxmlformats.org/officeDocument/2006/relationships/hyperlink" Target="https://www.concienciaintegral.com/" TargetMode="External"/><Relationship Id="rId9" Type="http://schemas.openxmlformats.org/officeDocument/2006/relationships/hyperlink" Target="http://www.institutointegralbrasil.com.br/"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integralflowexperience.com/" TargetMode="External"/><Relationship Id="rId3" Type="http://schemas.openxmlformats.org/officeDocument/2006/relationships/image" Target="../media/image7.png"/><Relationship Id="rId7" Type="http://schemas.openxmlformats.org/officeDocument/2006/relationships/hyperlink" Target="http://www.benceganti.com/" TargetMode="External"/><Relationship Id="rId12" Type="http://schemas.openxmlformats.org/officeDocument/2006/relationships/hyperlink" Target="https://sites.google.com/site/nodoespiral/" TargetMode="External"/><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hyperlink" Target="http://integraleurope.org/" TargetMode="External"/><Relationship Id="rId11" Type="http://schemas.openxmlformats.org/officeDocument/2006/relationships/hyperlink" Target="http://kenwilberfund.org/" TargetMode="External"/><Relationship Id="rId5" Type="http://schemas.openxmlformats.org/officeDocument/2006/relationships/hyperlink" Target="https://integraleuropeanconference.com/" TargetMode="External"/><Relationship Id="rId10" Type="http://schemas.openxmlformats.org/officeDocument/2006/relationships/hyperlink" Target="http://www.integralacademy.eu/" TargetMode="External"/><Relationship Id="rId4" Type="http://schemas.openxmlformats.org/officeDocument/2006/relationships/hyperlink" Target="https://www.meetup.com/es-ES/Oxford-Integral/" TargetMode="External"/><Relationship Id="rId9" Type="http://schemas.openxmlformats.org/officeDocument/2006/relationships/hyperlink" Target="http://integralretreats.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www.integralisrael.org" TargetMode="External"/><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www.integraljapan.net/" TargetMode="External"/><Relationship Id="rId7" Type="http://schemas.openxmlformats.org/officeDocument/2006/relationships/hyperlink" Target="https://integralafricanconference.com/" TargetMode="External"/><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hyperlink" Target="http://eroskosmos.org/english/" TargetMode="External"/><Relationship Id="rId4" Type="http://schemas.openxmlformats.org/officeDocument/2006/relationships/hyperlink" Target="http://integralinstitute.org.au/"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penguinrandomhouse.ca/imprints/IN/integral-books" TargetMode="External"/><Relationship Id="rId13" Type="http://schemas.openxmlformats.org/officeDocument/2006/relationships/hyperlink" Target="https://www.alfaomega.es/libros/sexo-ecologia-espiritualidad/9788484451280/" TargetMode="External"/><Relationship Id="rId3" Type="http://schemas.openxmlformats.org/officeDocument/2006/relationships/image" Target="../media/image7.png"/><Relationship Id="rId7" Type="http://schemas.openxmlformats.org/officeDocument/2006/relationships/hyperlink" Target="https://books.google.es/books?id=S1RMDwAAQBAJ&amp;pg=PA332&amp;lpg=PA332&amp;dq=visi%C3%B3n+integral+en+estados+unidos+2017&amp;source=bl&amp;ots=XqygUMRS9v&amp;sig=-Wkla3yWVdt0q-2DrLAN1rrOyas&amp;hl=es&amp;sa=X&amp;ved=2ahUKEwicqabPhILdAhWLLMAKHeoqD-AQ6AEwBXoECAUQAQ" TargetMode="External"/><Relationship Id="rId12" Type="http://schemas.openxmlformats.org/officeDocument/2006/relationships/hyperlink" Target="https://www.alfaomega.es/libros/gracia-y-coraje/9788484455097/" TargetMode="External"/><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hyperlink" Target="http://integralleadershipreview.com/" TargetMode="External"/><Relationship Id="rId11" Type="http://schemas.openxmlformats.org/officeDocument/2006/relationships/hyperlink" Target="http://editorialkairos.com/autores/wilber-ken" TargetMode="External"/><Relationship Id="rId5" Type="http://schemas.openxmlformats.org/officeDocument/2006/relationships/hyperlink" Target="https://www.goodreads.com/shelf/show/integral" TargetMode="External"/><Relationship Id="rId10" Type="http://schemas.openxmlformats.org/officeDocument/2006/relationships/hyperlink" Target="https://www.shambhala.com/authors/u-z/ken-wilber.html" TargetMode="External"/><Relationship Id="rId4" Type="http://schemas.openxmlformats.org/officeDocument/2006/relationships/hyperlink" Target="http://integralpublishers.com/" TargetMode="External"/><Relationship Id="rId9" Type="http://schemas.openxmlformats.org/officeDocument/2006/relationships/hyperlink" Target="http://www.sunypress.edu/searchadv.aspx?IsSubmit=true&amp;CategoryID=7259&amp;pagenum=2&amp;groupnow=1" TargetMode="External"/><Relationship Id="rId14" Type="http://schemas.openxmlformats.org/officeDocument/2006/relationships/hyperlink" Target="https://www.casadellibro.com/libro-una-vision-integral-de-la-psicologia/9789681908010/86213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txBox="1">
            <a:spLocks noChangeArrowheads="1"/>
          </p:cNvSpPr>
          <p:nvPr/>
        </p:nvSpPr>
        <p:spPr>
          <a:xfrm>
            <a:off x="684213" y="1268413"/>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Lst>
              <a:defRPr/>
            </a:pPr>
            <a:r>
              <a:rPr kumimoji="0" lang="es-ES" sz="4400" b="1" i="0" u="none" strike="noStrike" kern="1200" cap="none" spc="0" normalizeH="0" baseline="0" noProof="0" dirty="0">
                <a:ln>
                  <a:noFill/>
                </a:ln>
                <a:solidFill>
                  <a:schemeClr val="bg1"/>
                </a:solidFill>
                <a:effectLst/>
                <a:uLnTx/>
                <a:uFillTx/>
                <a:latin typeface="+mj-lt"/>
                <a:ea typeface="+mj-ea"/>
                <a:cs typeface="+mj-cs"/>
              </a:rPr>
              <a:t>VISION INTEGRAL</a:t>
            </a:r>
          </a:p>
        </p:txBody>
      </p:sp>
      <p:sp>
        <p:nvSpPr>
          <p:cNvPr id="3" name="2 Subtítulo"/>
          <p:cNvSpPr txBox="1">
            <a:spLocks/>
          </p:cNvSpPr>
          <p:nvPr/>
        </p:nvSpPr>
        <p:spPr>
          <a:xfrm>
            <a:off x="323528" y="3212976"/>
            <a:ext cx="7776864" cy="1080120"/>
          </a:xfrm>
          <a:prstGeom prst="rect">
            <a:avLst/>
          </a:prstGeom>
        </p:spPr>
        <p:txBody>
          <a:bodyPr/>
          <a:lstStyle/>
          <a:p>
            <a:pPr marL="342900" indent="-342900" algn="ctr" hangingPunct="1">
              <a:lnSpc>
                <a:spcPct val="102000"/>
              </a:lnSpc>
              <a:spcAft>
                <a:spcPts val="1425"/>
              </a:spcAft>
              <a:buFont typeface="Times New Roman" pitchFamily="16" charset="0"/>
              <a:buNone/>
              <a:defRPr/>
            </a:pPr>
            <a:r>
              <a:rPr lang="es-ES" sz="3200" b="1" kern="0" dirty="0">
                <a:solidFill>
                  <a:schemeClr val="bg1"/>
                </a:solidFill>
                <a:latin typeface="+mn-lt"/>
                <a:ea typeface="+mn-ea"/>
              </a:rPr>
              <a:t>		UNA NUEVA VISIÓN DE LA REALIDAD PARA UN MUNDO EN TRANSFORMACIÓN</a:t>
            </a:r>
          </a:p>
        </p:txBody>
      </p:sp>
      <p:pic>
        <p:nvPicPr>
          <p:cNvPr id="4" name="Picture 4"/>
          <p:cNvPicPr>
            <a:picLocks noChangeAspect="1" noChangeArrowheads="1"/>
          </p:cNvPicPr>
          <p:nvPr/>
        </p:nvPicPr>
        <p:blipFill>
          <a:blip r:embed="rId4" cstate="print"/>
          <a:srcRect/>
          <a:stretch>
            <a:fillRect/>
          </a:stretch>
        </p:blipFill>
        <p:spPr bwMode="auto">
          <a:xfrm>
            <a:off x="7115890" y="4797424"/>
            <a:ext cx="1612186" cy="1583903"/>
          </a:xfrm>
          <a:prstGeom prst="rect">
            <a:avLst/>
          </a:prstGeom>
          <a:solidFill>
            <a:srgbClr val="4F81BD"/>
          </a:solidFill>
          <a:ln w="9525">
            <a:noFill/>
            <a:round/>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5" name="4 CuadroTexto"/>
          <p:cNvSpPr txBox="1"/>
          <p:nvPr/>
        </p:nvSpPr>
        <p:spPr>
          <a:xfrm>
            <a:off x="539550" y="641303"/>
            <a:ext cx="5472608" cy="523220"/>
          </a:xfrm>
          <a:prstGeom prst="rect">
            <a:avLst/>
          </a:prstGeom>
          <a:noFill/>
        </p:spPr>
        <p:txBody>
          <a:bodyPr wrap="square" rtlCol="0">
            <a:spAutoFit/>
          </a:bodyPr>
          <a:lstStyle/>
          <a:p>
            <a:r>
              <a:rPr lang="es-ES_tradnl" sz="2800" b="1" dirty="0">
                <a:solidFill>
                  <a:prstClr val="black"/>
                </a:solidFill>
              </a:rPr>
              <a:t>La Visión Integral en España</a:t>
            </a:r>
            <a:endParaRPr lang="es-ES" sz="2800" b="1" dirty="0">
              <a:solidFill>
                <a:prstClr val="black"/>
              </a:solidFill>
            </a:endParaRPr>
          </a:p>
        </p:txBody>
      </p:sp>
      <p:grpSp>
        <p:nvGrpSpPr>
          <p:cNvPr id="3" name="7 Grupo"/>
          <p:cNvGrpSpPr/>
          <p:nvPr/>
        </p:nvGrpSpPr>
        <p:grpSpPr>
          <a:xfrm>
            <a:off x="5786667" y="654271"/>
            <a:ext cx="2847975" cy="2133600"/>
            <a:chOff x="5652120" y="1772816"/>
            <a:chExt cx="2847975" cy="2133600"/>
          </a:xfrm>
        </p:grpSpPr>
        <p:pic>
          <p:nvPicPr>
            <p:cNvPr id="2" name="Picture 2" descr="C:\Users\ARAUJO64\Pictures\Visiòn Integral\Niveles.jpg"/>
            <p:cNvPicPr>
              <a:picLocks noChangeAspect="1" noChangeArrowheads="1"/>
            </p:cNvPicPr>
            <p:nvPr/>
          </p:nvPicPr>
          <p:blipFill>
            <a:blip r:embed="rId3" cstate="print"/>
            <a:srcRect/>
            <a:stretch>
              <a:fillRect/>
            </a:stretch>
          </p:blipFill>
          <p:spPr bwMode="auto">
            <a:xfrm>
              <a:off x="5652120" y="1772816"/>
              <a:ext cx="2847975" cy="2133600"/>
            </a:xfrm>
            <a:prstGeom prst="rect">
              <a:avLst/>
            </a:prstGeom>
            <a:noFill/>
          </p:spPr>
        </p:pic>
        <p:pic>
          <p:nvPicPr>
            <p:cNvPr id="7" name="6 Imagen" descr="España.jpg"/>
            <p:cNvPicPr>
              <a:picLocks noChangeAspect="1"/>
            </p:cNvPicPr>
            <p:nvPr/>
          </p:nvPicPr>
          <p:blipFill>
            <a:blip r:embed="rId4" cstate="print">
              <a:clrChange>
                <a:clrFrom>
                  <a:srgbClr val="FEFEFC"/>
                </a:clrFrom>
                <a:clrTo>
                  <a:srgbClr val="FEFEFC">
                    <a:alpha val="0"/>
                  </a:srgbClr>
                </a:clrTo>
              </a:clrChange>
              <a:duotone>
                <a:prstClr val="black"/>
                <a:schemeClr val="accent4">
                  <a:tint val="45000"/>
                  <a:satMod val="400000"/>
                </a:schemeClr>
              </a:duotone>
            </a:blip>
            <a:stretch>
              <a:fillRect/>
            </a:stretch>
          </p:blipFill>
          <p:spPr>
            <a:xfrm>
              <a:off x="6084168" y="2060848"/>
              <a:ext cx="2078722" cy="1728192"/>
            </a:xfrm>
            <a:prstGeom prst="rect">
              <a:avLst/>
            </a:prstGeom>
            <a:noFill/>
            <a:scene3d>
              <a:camera prst="perspectiveRight"/>
              <a:lightRig rig="threePt" dir="t"/>
            </a:scene3d>
            <a:sp3d>
              <a:bevelT/>
            </a:sp3d>
          </p:spPr>
        </p:pic>
      </p:grpSp>
      <p:sp>
        <p:nvSpPr>
          <p:cNvPr id="8" name="CuadroTexto 7">
            <a:extLst>
              <a:ext uri="{FF2B5EF4-FFF2-40B4-BE49-F238E27FC236}">
                <a16:creationId xmlns:a16="http://schemas.microsoft.com/office/drawing/2014/main" id="{6872EDCF-FC57-4111-973D-9D43E6738688}"/>
              </a:ext>
            </a:extLst>
          </p:cNvPr>
          <p:cNvSpPr txBox="1"/>
          <p:nvPr/>
        </p:nvSpPr>
        <p:spPr>
          <a:xfrm>
            <a:off x="539549" y="1299741"/>
            <a:ext cx="3744419" cy="3693319"/>
          </a:xfrm>
          <a:prstGeom prst="rect">
            <a:avLst/>
          </a:prstGeom>
          <a:noFill/>
        </p:spPr>
        <p:txBody>
          <a:bodyPr wrap="square">
            <a:spAutoFit/>
          </a:bodyPr>
          <a:lstStyle/>
          <a:p>
            <a:r>
              <a:rPr lang="es-ES" u="sng" dirty="0"/>
              <a:t>Webs</a:t>
            </a:r>
            <a:r>
              <a:rPr lang="es-ES" dirty="0"/>
              <a:t>:</a:t>
            </a:r>
          </a:p>
          <a:p>
            <a:endParaRPr lang="es-ES" dirty="0"/>
          </a:p>
          <a:p>
            <a:r>
              <a:rPr lang="es-ES" dirty="0" err="1">
                <a:solidFill>
                  <a:schemeClr val="bg1"/>
                </a:solidFill>
                <a:hlinkClick r:id="rId5">
                  <a:extLst>
                    <a:ext uri="{A12FA001-AC4F-418D-AE19-62706E023703}">
                      <ahyp:hlinkClr xmlns:ahyp="http://schemas.microsoft.com/office/drawing/2018/hyperlinkcolor" val="tx"/>
                    </a:ext>
                  </a:extLst>
                </a:hlinkClick>
              </a:rPr>
              <a:t>Inner</a:t>
            </a:r>
            <a:r>
              <a:rPr lang="es-ES" dirty="0">
                <a:solidFill>
                  <a:schemeClr val="bg1"/>
                </a:solidFill>
                <a:hlinkClick r:id="rId5">
                  <a:extLst>
                    <a:ext uri="{A12FA001-AC4F-418D-AE19-62706E023703}">
                      <ahyp:hlinkClr xmlns:ahyp="http://schemas.microsoft.com/office/drawing/2018/hyperlinkcolor" val="tx"/>
                    </a:ext>
                  </a:extLst>
                </a:hlinkClick>
              </a:rPr>
              <a:t> </a:t>
            </a:r>
            <a:r>
              <a:rPr lang="es-ES" dirty="0" err="1">
                <a:solidFill>
                  <a:schemeClr val="bg1"/>
                </a:solidFill>
                <a:hlinkClick r:id="rId5">
                  <a:extLst>
                    <a:ext uri="{A12FA001-AC4F-418D-AE19-62706E023703}">
                      <ahyp:hlinkClr xmlns:ahyp="http://schemas.microsoft.com/office/drawing/2018/hyperlinkcolor" val="tx"/>
                    </a:ext>
                  </a:extLst>
                </a:hlinkClick>
              </a:rPr>
              <a:t>Positioning</a:t>
            </a:r>
            <a:endParaRPr lang="es-ES" dirty="0">
              <a:solidFill>
                <a:schemeClr val="bg1"/>
              </a:solidFill>
            </a:endParaRPr>
          </a:p>
          <a:p>
            <a:r>
              <a:rPr lang="es-ES" dirty="0">
                <a:solidFill>
                  <a:schemeClr val="bg1"/>
                </a:solidFill>
                <a:hlinkClick r:id="rId6">
                  <a:extLst>
                    <a:ext uri="{A12FA001-AC4F-418D-AE19-62706E023703}">
                      <ahyp:hlinkClr xmlns:ahyp="http://schemas.microsoft.com/office/drawing/2018/hyperlinkcolor" val="tx"/>
                    </a:ext>
                  </a:extLst>
                </a:hlinkClick>
              </a:rPr>
              <a:t>Terapeutas en </a:t>
            </a:r>
            <a:r>
              <a:rPr lang="es-ES" dirty="0" err="1">
                <a:solidFill>
                  <a:schemeClr val="bg1"/>
                </a:solidFill>
                <a:hlinkClick r:id="rId6">
                  <a:extLst>
                    <a:ext uri="{A12FA001-AC4F-418D-AE19-62706E023703}">
                      <ahyp:hlinkClr xmlns:ahyp="http://schemas.microsoft.com/office/drawing/2018/hyperlinkcolor" val="tx"/>
                    </a:ext>
                  </a:extLst>
                </a:hlinkClick>
              </a:rPr>
              <a:t>Inner</a:t>
            </a:r>
            <a:r>
              <a:rPr lang="es-ES" dirty="0">
                <a:solidFill>
                  <a:schemeClr val="bg1"/>
                </a:solidFill>
                <a:hlinkClick r:id="rId6">
                  <a:extLst>
                    <a:ext uri="{A12FA001-AC4F-418D-AE19-62706E023703}">
                      <ahyp:hlinkClr xmlns:ahyp="http://schemas.microsoft.com/office/drawing/2018/hyperlinkcolor" val="tx"/>
                    </a:ext>
                  </a:extLst>
                </a:hlinkClick>
              </a:rPr>
              <a:t> </a:t>
            </a:r>
            <a:r>
              <a:rPr lang="es-ES" dirty="0" err="1">
                <a:solidFill>
                  <a:schemeClr val="bg1"/>
                </a:solidFill>
                <a:hlinkClick r:id="rId6">
                  <a:extLst>
                    <a:ext uri="{A12FA001-AC4F-418D-AE19-62706E023703}">
                      <ahyp:hlinkClr xmlns:ahyp="http://schemas.microsoft.com/office/drawing/2018/hyperlinkcolor" val="tx"/>
                    </a:ext>
                  </a:extLst>
                </a:hlinkClick>
              </a:rPr>
              <a:t>Possitioning</a:t>
            </a:r>
            <a:endParaRPr lang="es-ES" dirty="0">
              <a:solidFill>
                <a:schemeClr val="bg1"/>
              </a:solidFill>
              <a:hlinkClick r:id="rId7">
                <a:extLst>
                  <a:ext uri="{A12FA001-AC4F-418D-AE19-62706E023703}">
                    <ahyp:hlinkClr xmlns:ahyp="http://schemas.microsoft.com/office/drawing/2018/hyperlinkcolor" val="tx"/>
                  </a:ext>
                </a:extLst>
              </a:hlinkClick>
            </a:endParaRPr>
          </a:p>
          <a:p>
            <a:r>
              <a:rPr lang="es-ES" dirty="0">
                <a:solidFill>
                  <a:schemeClr val="bg1"/>
                </a:solidFill>
                <a:hlinkClick r:id="rId7">
                  <a:extLst>
                    <a:ext uri="{A12FA001-AC4F-418D-AE19-62706E023703}">
                      <ahyp:hlinkClr xmlns:ahyp="http://schemas.microsoft.com/office/drawing/2018/hyperlinkcolor" val="tx"/>
                    </a:ext>
                  </a:extLst>
                </a:hlinkClick>
              </a:rPr>
              <a:t>Felicidad Integral</a:t>
            </a:r>
            <a:endParaRPr lang="es-ES" dirty="0">
              <a:solidFill>
                <a:schemeClr val="bg1"/>
              </a:solidFill>
            </a:endParaRPr>
          </a:p>
          <a:p>
            <a:r>
              <a:rPr lang="es-ES" dirty="0">
                <a:solidFill>
                  <a:schemeClr val="bg1"/>
                </a:solidFill>
                <a:hlinkClick r:id="rId8">
                  <a:extLst>
                    <a:ext uri="{A12FA001-AC4F-418D-AE19-62706E023703}">
                      <ahyp:hlinkClr xmlns:ahyp="http://schemas.microsoft.com/office/drawing/2018/hyperlinkcolor" val="tx"/>
                    </a:ext>
                  </a:extLst>
                </a:hlinkClick>
              </a:rPr>
              <a:t>Mentor Integral</a:t>
            </a:r>
            <a:endParaRPr lang="es-ES" dirty="0">
              <a:solidFill>
                <a:schemeClr val="bg1"/>
              </a:solidFill>
            </a:endParaRPr>
          </a:p>
          <a:p>
            <a:r>
              <a:rPr lang="es-ES" dirty="0">
                <a:solidFill>
                  <a:schemeClr val="bg1"/>
                </a:solidFill>
                <a:hlinkClick r:id="rId9">
                  <a:extLst>
                    <a:ext uri="{A12FA001-AC4F-418D-AE19-62706E023703}">
                      <ahyp:hlinkClr xmlns:ahyp="http://schemas.microsoft.com/office/drawing/2018/hyperlinkcolor" val="tx"/>
                    </a:ext>
                  </a:extLst>
                </a:hlinkClick>
              </a:rPr>
              <a:t>Educación Integral</a:t>
            </a:r>
            <a:endParaRPr lang="es-ES" dirty="0">
              <a:solidFill>
                <a:schemeClr val="bg1"/>
              </a:solidFill>
            </a:endParaRPr>
          </a:p>
          <a:p>
            <a:r>
              <a:rPr lang="es-ES" dirty="0">
                <a:solidFill>
                  <a:schemeClr val="bg1"/>
                </a:solidFill>
                <a:hlinkClick r:id="rId10">
                  <a:extLst>
                    <a:ext uri="{A12FA001-AC4F-418D-AE19-62706E023703}">
                      <ahyp:hlinkClr xmlns:ahyp="http://schemas.microsoft.com/office/drawing/2018/hyperlinkcolor" val="tx"/>
                    </a:ext>
                  </a:extLst>
                </a:hlinkClick>
              </a:rPr>
              <a:t>Alana Desarrollo Integral</a:t>
            </a:r>
            <a:endParaRPr lang="es-ES" dirty="0">
              <a:solidFill>
                <a:schemeClr val="bg1"/>
              </a:solidFill>
            </a:endParaRPr>
          </a:p>
          <a:p>
            <a:r>
              <a:rPr lang="es-ES" dirty="0" err="1">
                <a:solidFill>
                  <a:schemeClr val="bg1"/>
                </a:solidFill>
                <a:hlinkClick r:id="rId11">
                  <a:extLst>
                    <a:ext uri="{A12FA001-AC4F-418D-AE19-62706E023703}">
                      <ahyp:hlinkClr xmlns:ahyp="http://schemas.microsoft.com/office/drawing/2018/hyperlinkcolor" val="tx"/>
                    </a:ext>
                  </a:extLst>
                </a:hlinkClick>
              </a:rPr>
              <a:t>Interser</a:t>
            </a:r>
            <a:r>
              <a:rPr lang="es-ES" dirty="0">
                <a:solidFill>
                  <a:schemeClr val="bg1"/>
                </a:solidFill>
                <a:hlinkClick r:id="rId11">
                  <a:extLst>
                    <a:ext uri="{A12FA001-AC4F-418D-AE19-62706E023703}">
                      <ahyp:hlinkClr xmlns:ahyp="http://schemas.microsoft.com/office/drawing/2018/hyperlinkcolor" val="tx"/>
                    </a:ext>
                  </a:extLst>
                </a:hlinkClick>
              </a:rPr>
              <a:t> Ediciones</a:t>
            </a:r>
            <a:endParaRPr lang="es-ES" dirty="0">
              <a:solidFill>
                <a:schemeClr val="bg1"/>
              </a:solidFill>
            </a:endParaRPr>
          </a:p>
          <a:p>
            <a:r>
              <a:rPr lang="es-ES" dirty="0">
                <a:solidFill>
                  <a:schemeClr val="bg1"/>
                </a:solidFill>
                <a:hlinkClick r:id="rId12">
                  <a:extLst>
                    <a:ext uri="{A12FA001-AC4F-418D-AE19-62706E023703}">
                      <ahyp:hlinkClr xmlns:ahyp="http://schemas.microsoft.com/office/drawing/2018/hyperlinkcolor" val="tx"/>
                    </a:ext>
                  </a:extLst>
                </a:hlinkClick>
              </a:rPr>
              <a:t>Inmaculada Martínez</a:t>
            </a:r>
            <a:endParaRPr lang="es-ES" dirty="0">
              <a:solidFill>
                <a:schemeClr val="bg1"/>
              </a:solidFill>
            </a:endParaRPr>
          </a:p>
          <a:p>
            <a:r>
              <a:rPr lang="es-ES" dirty="0" err="1">
                <a:solidFill>
                  <a:schemeClr val="bg1"/>
                </a:solidFill>
                <a:hlinkClick r:id="rId13">
                  <a:extLst>
                    <a:ext uri="{A12FA001-AC4F-418D-AE19-62706E023703}">
                      <ahyp:hlinkClr xmlns:ahyp="http://schemas.microsoft.com/office/drawing/2018/hyperlinkcolor" val="tx"/>
                    </a:ext>
                  </a:extLst>
                </a:hlinkClick>
              </a:rPr>
              <a:t>Maribelium</a:t>
            </a:r>
            <a:endParaRPr lang="es-ES" dirty="0">
              <a:solidFill>
                <a:schemeClr val="bg1"/>
              </a:solidFill>
            </a:endParaRPr>
          </a:p>
          <a:p>
            <a:endParaRPr lang="es-ES" dirty="0">
              <a:solidFill>
                <a:schemeClr val="bg1"/>
              </a:solidFill>
            </a:endParaRPr>
          </a:p>
          <a:p>
            <a:endParaRPr lang="es-ES" dirty="0"/>
          </a:p>
        </p:txBody>
      </p:sp>
      <p:sp>
        <p:nvSpPr>
          <p:cNvPr id="9" name="CuadroTexto 8">
            <a:extLst>
              <a:ext uri="{FF2B5EF4-FFF2-40B4-BE49-F238E27FC236}">
                <a16:creationId xmlns:a16="http://schemas.microsoft.com/office/drawing/2014/main" id="{82347FEF-A277-4EF1-BA19-387D11245B75}"/>
              </a:ext>
            </a:extLst>
          </p:cNvPr>
          <p:cNvSpPr txBox="1"/>
          <p:nvPr/>
        </p:nvSpPr>
        <p:spPr>
          <a:xfrm>
            <a:off x="4860032" y="3146400"/>
            <a:ext cx="3172058" cy="2308324"/>
          </a:xfrm>
          <a:prstGeom prst="rect">
            <a:avLst/>
          </a:prstGeom>
          <a:noFill/>
        </p:spPr>
        <p:txBody>
          <a:bodyPr wrap="square">
            <a:spAutoFit/>
          </a:bodyPr>
          <a:lstStyle/>
          <a:p>
            <a:r>
              <a:rPr lang="es-ES" u="sng" dirty="0"/>
              <a:t>Blogs</a:t>
            </a:r>
            <a:r>
              <a:rPr lang="es-ES" dirty="0"/>
              <a:t>:</a:t>
            </a:r>
          </a:p>
          <a:p>
            <a:endParaRPr lang="es-ES" dirty="0"/>
          </a:p>
          <a:p>
            <a:r>
              <a:rPr lang="es-ES" dirty="0">
                <a:solidFill>
                  <a:schemeClr val="bg1"/>
                </a:solidFill>
                <a:hlinkClick r:id="rId14">
                  <a:extLst>
                    <a:ext uri="{A12FA001-AC4F-418D-AE19-62706E023703}">
                      <ahyp:hlinkClr xmlns:ahyp="http://schemas.microsoft.com/office/drawing/2018/hyperlinkcolor" val="tx"/>
                    </a:ext>
                  </a:extLst>
                </a:hlinkClick>
              </a:rPr>
              <a:t>Meditación Integrativa</a:t>
            </a:r>
            <a:endParaRPr lang="es-ES" dirty="0">
              <a:solidFill>
                <a:schemeClr val="bg1"/>
              </a:solidFill>
            </a:endParaRPr>
          </a:p>
          <a:p>
            <a:r>
              <a:rPr lang="es-ES" dirty="0">
                <a:solidFill>
                  <a:schemeClr val="bg1"/>
                </a:solidFill>
                <a:effectLst/>
                <a:hlinkClick r:id="rId15">
                  <a:extLst>
                    <a:ext uri="{A12FA001-AC4F-418D-AE19-62706E023703}">
                      <ahyp:hlinkClr xmlns:ahyp="http://schemas.microsoft.com/office/drawing/2018/hyperlinkcolor" val="tx"/>
                    </a:ext>
                  </a:extLst>
                </a:hlinkClick>
              </a:rPr>
              <a:t>El Blog de Alejandro Villar</a:t>
            </a:r>
            <a:endParaRPr lang="es-ES" dirty="0">
              <a:solidFill>
                <a:schemeClr val="bg1"/>
              </a:solidFill>
              <a:effectLst/>
            </a:endParaRPr>
          </a:p>
          <a:p>
            <a:r>
              <a:rPr lang="es-ES" dirty="0">
                <a:solidFill>
                  <a:schemeClr val="bg1"/>
                </a:solidFill>
                <a:hlinkClick r:id="rId16">
                  <a:extLst>
                    <a:ext uri="{A12FA001-AC4F-418D-AE19-62706E023703}">
                      <ahyp:hlinkClr xmlns:ahyp="http://schemas.microsoft.com/office/drawing/2018/hyperlinkcolor" val="tx"/>
                    </a:ext>
                  </a:extLst>
                </a:hlinkClick>
              </a:rPr>
              <a:t>Espiritualidad y Política</a:t>
            </a:r>
            <a:endParaRPr lang="es-ES" dirty="0">
              <a:solidFill>
                <a:schemeClr val="bg1"/>
              </a:solidFill>
            </a:endParaRPr>
          </a:p>
          <a:p>
            <a:r>
              <a:rPr lang="es-ES" dirty="0">
                <a:solidFill>
                  <a:schemeClr val="bg1"/>
                </a:solidFill>
                <a:hlinkClick r:id="rId17">
                  <a:extLst>
                    <a:ext uri="{A12FA001-AC4F-418D-AE19-62706E023703}">
                      <ahyp:hlinkClr xmlns:ahyp="http://schemas.microsoft.com/office/drawing/2018/hyperlinkcolor" val="tx"/>
                    </a:ext>
                  </a:extLst>
                </a:hlinkClick>
              </a:rPr>
              <a:t>Rara Avis</a:t>
            </a:r>
            <a:endParaRPr lang="es-ES" dirty="0">
              <a:solidFill>
                <a:schemeClr val="bg1"/>
              </a:solidFill>
            </a:endParaRPr>
          </a:p>
          <a:p>
            <a:endParaRPr lang="es-ES" dirty="0"/>
          </a:p>
          <a:p>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5" name="4 CuadroTexto"/>
          <p:cNvSpPr txBox="1"/>
          <p:nvPr/>
        </p:nvSpPr>
        <p:spPr>
          <a:xfrm>
            <a:off x="539550" y="641303"/>
            <a:ext cx="5472608" cy="523220"/>
          </a:xfrm>
          <a:prstGeom prst="rect">
            <a:avLst/>
          </a:prstGeom>
          <a:noFill/>
        </p:spPr>
        <p:txBody>
          <a:bodyPr wrap="square" rtlCol="0">
            <a:spAutoFit/>
          </a:bodyPr>
          <a:lstStyle/>
          <a:p>
            <a:r>
              <a:rPr lang="es-ES_tradnl" sz="2800" b="1" dirty="0">
                <a:solidFill>
                  <a:prstClr val="black"/>
                </a:solidFill>
              </a:rPr>
              <a:t>La Visión Integral en España</a:t>
            </a:r>
            <a:endParaRPr lang="es-ES" sz="2800" b="1" dirty="0">
              <a:solidFill>
                <a:prstClr val="black"/>
              </a:solidFill>
            </a:endParaRPr>
          </a:p>
        </p:txBody>
      </p:sp>
      <p:sp>
        <p:nvSpPr>
          <p:cNvPr id="10" name="CuadroTexto 9">
            <a:extLst>
              <a:ext uri="{FF2B5EF4-FFF2-40B4-BE49-F238E27FC236}">
                <a16:creationId xmlns:a16="http://schemas.microsoft.com/office/drawing/2014/main" id="{D28C9763-7735-4C25-ACEB-F4B995E7A566}"/>
              </a:ext>
            </a:extLst>
          </p:cNvPr>
          <p:cNvSpPr txBox="1"/>
          <p:nvPr/>
        </p:nvSpPr>
        <p:spPr>
          <a:xfrm>
            <a:off x="549814" y="1556757"/>
            <a:ext cx="4248472" cy="1754326"/>
          </a:xfrm>
          <a:prstGeom prst="rect">
            <a:avLst/>
          </a:prstGeom>
          <a:noFill/>
        </p:spPr>
        <p:txBody>
          <a:bodyPr wrap="square">
            <a:spAutoFit/>
          </a:bodyPr>
          <a:lstStyle/>
          <a:p>
            <a:r>
              <a:rPr lang="es-ES" u="sng" dirty="0"/>
              <a:t>Páginas en Facebook</a:t>
            </a:r>
            <a:r>
              <a:rPr lang="es-ES" dirty="0"/>
              <a:t>:</a:t>
            </a:r>
          </a:p>
          <a:p>
            <a:endParaRPr lang="es-ES" dirty="0"/>
          </a:p>
          <a:p>
            <a:r>
              <a:rPr lang="es-ES" dirty="0">
                <a:solidFill>
                  <a:schemeClr val="bg1"/>
                </a:solidFill>
                <a:hlinkClick r:id="rId3">
                  <a:extLst>
                    <a:ext uri="{A12FA001-AC4F-418D-AE19-62706E023703}">
                      <ahyp:hlinkClr xmlns:ahyp="http://schemas.microsoft.com/office/drawing/2018/hyperlinkcolor" val="tx"/>
                    </a:ext>
                  </a:extLst>
                </a:hlinkClick>
              </a:rPr>
              <a:t>Meditación Integrativa</a:t>
            </a:r>
            <a:endParaRPr lang="es-ES" dirty="0">
              <a:solidFill>
                <a:schemeClr val="bg1"/>
              </a:solidFill>
            </a:endParaRPr>
          </a:p>
          <a:p>
            <a:r>
              <a:rPr lang="es-ES" i="0" dirty="0">
                <a:solidFill>
                  <a:schemeClr val="bg1"/>
                </a:solidFill>
                <a:effectLst/>
                <a:hlinkClick r:id="rId4">
                  <a:extLst>
                    <a:ext uri="{A12FA001-AC4F-418D-AE19-62706E023703}">
                      <ahyp:hlinkClr xmlns:ahyp="http://schemas.microsoft.com/office/drawing/2018/hyperlinkcolor" val="tx"/>
                    </a:ext>
                  </a:extLst>
                </a:hlinkClick>
              </a:rPr>
              <a:t>Iniciativa Integral</a:t>
            </a:r>
            <a:endParaRPr lang="es-ES" i="0" dirty="0">
              <a:solidFill>
                <a:schemeClr val="bg1"/>
              </a:solidFill>
              <a:effectLst/>
            </a:endParaRPr>
          </a:p>
          <a:p>
            <a:r>
              <a:rPr lang="es-ES" dirty="0">
                <a:solidFill>
                  <a:schemeClr val="bg1"/>
                </a:solidFill>
                <a:hlinkClick r:id="rId5">
                  <a:extLst>
                    <a:ext uri="{A12FA001-AC4F-418D-AE19-62706E023703}">
                      <ahyp:hlinkClr xmlns:ahyp="http://schemas.microsoft.com/office/drawing/2018/hyperlinkcolor" val="tx"/>
                    </a:ext>
                  </a:extLst>
                </a:hlinkClick>
              </a:rPr>
              <a:t>En Perspectiva Integral</a:t>
            </a:r>
            <a:endParaRPr lang="es-ES" i="0" dirty="0">
              <a:solidFill>
                <a:schemeClr val="bg1"/>
              </a:solidFill>
              <a:effectLst/>
            </a:endParaRPr>
          </a:p>
          <a:p>
            <a:endParaRPr lang="es-ES" dirty="0">
              <a:solidFill>
                <a:schemeClr val="bg1"/>
              </a:solidFill>
            </a:endParaRPr>
          </a:p>
        </p:txBody>
      </p:sp>
      <p:sp>
        <p:nvSpPr>
          <p:cNvPr id="11" name="CuadroTexto 10">
            <a:extLst>
              <a:ext uri="{FF2B5EF4-FFF2-40B4-BE49-F238E27FC236}">
                <a16:creationId xmlns:a16="http://schemas.microsoft.com/office/drawing/2014/main" id="{F318B19B-E54A-487E-AD9F-E9EB83BC8D84}"/>
              </a:ext>
            </a:extLst>
          </p:cNvPr>
          <p:cNvSpPr txBox="1"/>
          <p:nvPr/>
        </p:nvSpPr>
        <p:spPr>
          <a:xfrm>
            <a:off x="4825203" y="3126417"/>
            <a:ext cx="4248472" cy="2862322"/>
          </a:xfrm>
          <a:prstGeom prst="rect">
            <a:avLst/>
          </a:prstGeom>
          <a:noFill/>
        </p:spPr>
        <p:txBody>
          <a:bodyPr wrap="square">
            <a:spAutoFit/>
          </a:bodyPr>
          <a:lstStyle/>
          <a:p>
            <a:r>
              <a:rPr lang="es-ES" u="sng" dirty="0"/>
              <a:t>Grupos en Facebook</a:t>
            </a:r>
            <a:r>
              <a:rPr lang="es-ES" dirty="0"/>
              <a:t>:</a:t>
            </a:r>
          </a:p>
          <a:p>
            <a:endParaRPr lang="es-ES" dirty="0"/>
          </a:p>
          <a:p>
            <a:r>
              <a:rPr lang="es-ES" i="0" dirty="0">
                <a:solidFill>
                  <a:schemeClr val="bg1"/>
                </a:solidFill>
                <a:effectLst/>
                <a:hlinkClick r:id="rId6">
                  <a:extLst>
                    <a:ext uri="{A12FA001-AC4F-418D-AE19-62706E023703}">
                      <ahyp:hlinkClr xmlns:ahyp="http://schemas.microsoft.com/office/drawing/2018/hyperlinkcolor" val="tx"/>
                    </a:ext>
                  </a:extLst>
                </a:hlinkClick>
              </a:rPr>
              <a:t>Modelo Integral de Ken Wilber (AQA</a:t>
            </a:r>
            <a:r>
              <a:rPr lang="es-ES" b="1" i="0" dirty="0">
                <a:solidFill>
                  <a:schemeClr val="bg1"/>
                </a:solidFill>
                <a:effectLst/>
                <a:hlinkClick r:id="rId6">
                  <a:extLst>
                    <a:ext uri="{A12FA001-AC4F-418D-AE19-62706E023703}">
                      <ahyp:hlinkClr xmlns:ahyp="http://schemas.microsoft.com/office/drawing/2018/hyperlinkcolor" val="tx"/>
                    </a:ext>
                  </a:extLst>
                </a:hlinkClick>
              </a:rPr>
              <a:t>L)</a:t>
            </a:r>
            <a:endParaRPr lang="es-ES" b="1" i="0" dirty="0">
              <a:solidFill>
                <a:schemeClr val="bg1"/>
              </a:solidFill>
              <a:effectLst/>
            </a:endParaRPr>
          </a:p>
          <a:p>
            <a:r>
              <a:rPr lang="es-ES" i="0" dirty="0">
                <a:solidFill>
                  <a:schemeClr val="bg1"/>
                </a:solidFill>
                <a:effectLst/>
                <a:hlinkClick r:id="rId7">
                  <a:extLst>
                    <a:ext uri="{A12FA001-AC4F-418D-AE19-62706E023703}">
                      <ahyp:hlinkClr xmlns:ahyp="http://schemas.microsoft.com/office/drawing/2018/hyperlinkcolor" val="tx"/>
                    </a:ext>
                  </a:extLst>
                </a:hlinkClick>
              </a:rPr>
              <a:t>OCON: </a:t>
            </a:r>
            <a:r>
              <a:rPr lang="es-ES" i="0" dirty="0" err="1">
                <a:solidFill>
                  <a:schemeClr val="bg1"/>
                </a:solidFill>
                <a:effectLst/>
                <a:hlinkClick r:id="rId7">
                  <a:extLst>
                    <a:ext uri="{A12FA001-AC4F-418D-AE19-62706E023703}">
                      <ahyp:hlinkClr xmlns:ahyp="http://schemas.microsoft.com/office/drawing/2018/hyperlinkcolor" val="tx"/>
                    </a:ext>
                  </a:extLst>
                </a:hlinkClick>
              </a:rPr>
              <a:t>Omni</a:t>
            </a:r>
            <a:r>
              <a:rPr lang="es-ES" i="0" dirty="0">
                <a:solidFill>
                  <a:schemeClr val="bg1"/>
                </a:solidFill>
                <a:effectLst/>
                <a:hlinkClick r:id="rId7">
                  <a:extLst>
                    <a:ext uri="{A12FA001-AC4F-418D-AE19-62706E023703}">
                      <ahyp:hlinkClr xmlns:ahyp="http://schemas.microsoft.com/office/drawing/2018/hyperlinkcolor" val="tx"/>
                    </a:ext>
                  </a:extLst>
                </a:hlinkClick>
              </a:rPr>
              <a:t>-</a:t>
            </a:r>
            <a:r>
              <a:rPr lang="es-ES" i="0" dirty="0" err="1">
                <a:solidFill>
                  <a:schemeClr val="bg1"/>
                </a:solidFill>
                <a:effectLst/>
                <a:hlinkClick r:id="rId7">
                  <a:extLst>
                    <a:ext uri="{A12FA001-AC4F-418D-AE19-62706E023703}">
                      <ahyp:hlinkClr xmlns:ahyp="http://schemas.microsoft.com/office/drawing/2018/hyperlinkcolor" val="tx"/>
                    </a:ext>
                  </a:extLst>
                </a:hlinkClick>
              </a:rPr>
              <a:t>Cuadrantes,Omni</a:t>
            </a:r>
            <a:r>
              <a:rPr lang="es-ES" i="0" dirty="0">
                <a:solidFill>
                  <a:schemeClr val="bg1"/>
                </a:solidFill>
                <a:effectLst/>
                <a:hlinkClick r:id="rId7">
                  <a:extLst>
                    <a:ext uri="{A12FA001-AC4F-418D-AE19-62706E023703}">
                      <ahyp:hlinkClr xmlns:ahyp="http://schemas.microsoft.com/office/drawing/2018/hyperlinkcolor" val="tx"/>
                    </a:ext>
                  </a:extLst>
                </a:hlinkClick>
              </a:rPr>
              <a:t>-Niveles, </a:t>
            </a:r>
            <a:r>
              <a:rPr lang="es-ES" i="0" dirty="0" err="1">
                <a:solidFill>
                  <a:schemeClr val="bg1"/>
                </a:solidFill>
                <a:effectLst/>
                <a:hlinkClick r:id="rId7">
                  <a:extLst>
                    <a:ext uri="{A12FA001-AC4F-418D-AE19-62706E023703}">
                      <ahyp:hlinkClr xmlns:ahyp="http://schemas.microsoft.com/office/drawing/2018/hyperlinkcolor" val="tx"/>
                    </a:ext>
                  </a:extLst>
                </a:hlinkClick>
              </a:rPr>
              <a:t>Omni</a:t>
            </a:r>
            <a:r>
              <a:rPr lang="es-ES" i="0" dirty="0">
                <a:solidFill>
                  <a:schemeClr val="bg1"/>
                </a:solidFill>
                <a:effectLst/>
                <a:hlinkClick r:id="rId7">
                  <a:extLst>
                    <a:ext uri="{A12FA001-AC4F-418D-AE19-62706E023703}">
                      <ahyp:hlinkClr xmlns:ahyp="http://schemas.microsoft.com/office/drawing/2018/hyperlinkcolor" val="tx"/>
                    </a:ext>
                  </a:extLst>
                </a:hlinkClick>
              </a:rPr>
              <a:t>-Líneas, </a:t>
            </a:r>
            <a:r>
              <a:rPr lang="es-ES" i="0" dirty="0" err="1">
                <a:solidFill>
                  <a:schemeClr val="bg1"/>
                </a:solidFill>
                <a:effectLst/>
                <a:hlinkClick r:id="rId7">
                  <a:extLst>
                    <a:ext uri="{A12FA001-AC4F-418D-AE19-62706E023703}">
                      <ahyp:hlinkClr xmlns:ahyp="http://schemas.microsoft.com/office/drawing/2018/hyperlinkcolor" val="tx"/>
                    </a:ext>
                  </a:extLst>
                </a:hlinkClick>
              </a:rPr>
              <a:t>Omni</a:t>
            </a:r>
            <a:r>
              <a:rPr lang="es-ES" i="0" dirty="0">
                <a:solidFill>
                  <a:schemeClr val="bg1"/>
                </a:solidFill>
                <a:effectLst/>
                <a:hlinkClick r:id="rId7">
                  <a:extLst>
                    <a:ext uri="{A12FA001-AC4F-418D-AE19-62706E023703}">
                      <ahyp:hlinkClr xmlns:ahyp="http://schemas.microsoft.com/office/drawing/2018/hyperlinkcolor" val="tx"/>
                    </a:ext>
                  </a:extLst>
                </a:hlinkClick>
              </a:rPr>
              <a:t>-Estados, </a:t>
            </a:r>
            <a:r>
              <a:rPr lang="es-ES" i="0" dirty="0" err="1">
                <a:solidFill>
                  <a:schemeClr val="bg1"/>
                </a:solidFill>
                <a:effectLst/>
                <a:hlinkClick r:id="rId7">
                  <a:extLst>
                    <a:ext uri="{A12FA001-AC4F-418D-AE19-62706E023703}">
                      <ahyp:hlinkClr xmlns:ahyp="http://schemas.microsoft.com/office/drawing/2018/hyperlinkcolor" val="tx"/>
                    </a:ext>
                  </a:extLst>
                </a:hlinkClick>
              </a:rPr>
              <a:t>Omni</a:t>
            </a:r>
            <a:r>
              <a:rPr lang="es-ES" i="0" dirty="0">
                <a:solidFill>
                  <a:schemeClr val="bg1"/>
                </a:solidFill>
                <a:effectLst/>
                <a:hlinkClick r:id="rId7">
                  <a:extLst>
                    <a:ext uri="{A12FA001-AC4F-418D-AE19-62706E023703}">
                      <ahyp:hlinkClr xmlns:ahyp="http://schemas.microsoft.com/office/drawing/2018/hyperlinkcolor" val="tx"/>
                    </a:ext>
                  </a:extLst>
                </a:hlinkClick>
              </a:rPr>
              <a:t>-Tipos</a:t>
            </a:r>
            <a:endParaRPr lang="es-ES" i="0" dirty="0">
              <a:solidFill>
                <a:schemeClr val="bg1"/>
              </a:solidFill>
              <a:effectLst/>
            </a:endParaRPr>
          </a:p>
          <a:p>
            <a:r>
              <a:rPr lang="es-ES" dirty="0">
                <a:solidFill>
                  <a:schemeClr val="bg1"/>
                </a:solidFill>
                <a:hlinkClick r:id="rId8">
                  <a:extLst>
                    <a:ext uri="{A12FA001-AC4F-418D-AE19-62706E023703}">
                      <ahyp:hlinkClr xmlns:ahyp="http://schemas.microsoft.com/office/drawing/2018/hyperlinkcolor" val="tx"/>
                    </a:ext>
                  </a:extLst>
                </a:hlinkClick>
              </a:rPr>
              <a:t>Despertando</a:t>
            </a:r>
            <a:endParaRPr lang="es-ES" i="0" dirty="0">
              <a:solidFill>
                <a:schemeClr val="bg1"/>
              </a:solidFill>
              <a:effectLst/>
            </a:endParaRPr>
          </a:p>
          <a:p>
            <a:r>
              <a:rPr lang="es-ES" i="0" dirty="0">
                <a:solidFill>
                  <a:schemeClr val="bg1"/>
                </a:solidFill>
                <a:effectLst/>
                <a:hlinkClick r:id="rId9">
                  <a:extLst>
                    <a:ext uri="{A12FA001-AC4F-418D-AE19-62706E023703}">
                      <ahyp:hlinkClr xmlns:ahyp="http://schemas.microsoft.com/office/drawing/2018/hyperlinkcolor" val="tx"/>
                    </a:ext>
                  </a:extLst>
                </a:hlinkClick>
              </a:rPr>
              <a:t>Ken Wilber (español)</a:t>
            </a:r>
            <a:endParaRPr lang="es-ES" i="0" dirty="0">
              <a:solidFill>
                <a:schemeClr val="bg1"/>
              </a:solidFill>
              <a:effectLst/>
            </a:endParaRPr>
          </a:p>
          <a:p>
            <a:r>
              <a:rPr lang="es-ES" i="0" dirty="0">
                <a:solidFill>
                  <a:schemeClr val="bg1"/>
                </a:solidFill>
                <a:effectLst/>
                <a:hlinkClick r:id="rId10">
                  <a:extLst>
                    <a:ext uri="{A12FA001-AC4F-418D-AE19-62706E023703}">
                      <ahyp:hlinkClr xmlns:ahyp="http://schemas.microsoft.com/office/drawing/2018/hyperlinkcolor" val="tx"/>
                    </a:ext>
                  </a:extLst>
                </a:hlinkClick>
              </a:rPr>
              <a:t>Barcelona Integral</a:t>
            </a:r>
            <a:endParaRPr lang="es-ES" i="0" dirty="0">
              <a:solidFill>
                <a:schemeClr val="bg1"/>
              </a:solidFill>
              <a:effectLst/>
            </a:endParaRPr>
          </a:p>
          <a:p>
            <a:r>
              <a:rPr lang="es-ES" dirty="0" err="1">
                <a:solidFill>
                  <a:schemeClr val="bg1"/>
                </a:solidFill>
                <a:hlinkClick r:id="rId11">
                  <a:extLst>
                    <a:ext uri="{A12FA001-AC4F-418D-AE19-62706E023703}">
                      <ahyp:hlinkClr xmlns:ahyp="http://schemas.microsoft.com/office/drawing/2018/hyperlinkcolor" val="tx"/>
                    </a:ext>
                  </a:extLst>
                </a:hlinkClick>
              </a:rPr>
              <a:t>Holocracy</a:t>
            </a:r>
            <a:r>
              <a:rPr lang="es-ES" dirty="0">
                <a:solidFill>
                  <a:schemeClr val="bg1"/>
                </a:solidFill>
                <a:hlinkClick r:id="rId11">
                  <a:extLst>
                    <a:ext uri="{A12FA001-AC4F-418D-AE19-62706E023703}">
                      <ahyp:hlinkClr xmlns:ahyp="http://schemas.microsoft.com/office/drawing/2018/hyperlinkcolor" val="tx"/>
                    </a:ext>
                  </a:extLst>
                </a:hlinkClick>
              </a:rPr>
              <a:t> </a:t>
            </a:r>
            <a:r>
              <a:rPr lang="es-ES" dirty="0" err="1">
                <a:solidFill>
                  <a:schemeClr val="bg1"/>
                </a:solidFill>
                <a:hlinkClick r:id="rId11">
                  <a:extLst>
                    <a:ext uri="{A12FA001-AC4F-418D-AE19-62706E023703}">
                      <ahyp:hlinkClr xmlns:ahyp="http://schemas.microsoft.com/office/drawing/2018/hyperlinkcolor" val="tx"/>
                    </a:ext>
                  </a:extLst>
                </a:hlinkClick>
              </a:rPr>
              <a:t>Spain</a:t>
            </a:r>
            <a:endParaRPr lang="es-ES" dirty="0">
              <a:solidFill>
                <a:schemeClr val="bg1"/>
              </a:solidFill>
            </a:endParaRPr>
          </a:p>
          <a:p>
            <a:endParaRPr lang="es-ES" dirty="0">
              <a:solidFill>
                <a:schemeClr val="bg1"/>
              </a:solidFill>
            </a:endParaRPr>
          </a:p>
        </p:txBody>
      </p:sp>
      <p:grpSp>
        <p:nvGrpSpPr>
          <p:cNvPr id="12" name="7 Grupo">
            <a:extLst>
              <a:ext uri="{FF2B5EF4-FFF2-40B4-BE49-F238E27FC236}">
                <a16:creationId xmlns:a16="http://schemas.microsoft.com/office/drawing/2014/main" id="{9F8E58A2-8B3D-43F0-A105-5C20B2926458}"/>
              </a:ext>
            </a:extLst>
          </p:cNvPr>
          <p:cNvGrpSpPr/>
          <p:nvPr/>
        </p:nvGrpSpPr>
        <p:grpSpPr>
          <a:xfrm>
            <a:off x="5786667" y="654271"/>
            <a:ext cx="2847975" cy="2133600"/>
            <a:chOff x="5652120" y="1772816"/>
            <a:chExt cx="2847975" cy="2133600"/>
          </a:xfrm>
        </p:grpSpPr>
        <p:pic>
          <p:nvPicPr>
            <p:cNvPr id="13" name="Picture 2" descr="C:\Users\ARAUJO64\Pictures\Visiòn Integral\Niveles.jpg">
              <a:extLst>
                <a:ext uri="{FF2B5EF4-FFF2-40B4-BE49-F238E27FC236}">
                  <a16:creationId xmlns:a16="http://schemas.microsoft.com/office/drawing/2014/main" id="{E0E0B6EB-CD92-4B05-A60C-7FDC7A3C09AE}"/>
                </a:ext>
              </a:extLst>
            </p:cNvPr>
            <p:cNvPicPr>
              <a:picLocks noChangeAspect="1" noChangeArrowheads="1"/>
            </p:cNvPicPr>
            <p:nvPr/>
          </p:nvPicPr>
          <p:blipFill>
            <a:blip r:embed="rId12" cstate="print"/>
            <a:srcRect/>
            <a:stretch>
              <a:fillRect/>
            </a:stretch>
          </p:blipFill>
          <p:spPr bwMode="auto">
            <a:xfrm>
              <a:off x="5652120" y="1772816"/>
              <a:ext cx="2847975" cy="2133600"/>
            </a:xfrm>
            <a:prstGeom prst="rect">
              <a:avLst/>
            </a:prstGeom>
            <a:noFill/>
          </p:spPr>
        </p:pic>
        <p:pic>
          <p:nvPicPr>
            <p:cNvPr id="14" name="6 Imagen" descr="España.jpg">
              <a:extLst>
                <a:ext uri="{FF2B5EF4-FFF2-40B4-BE49-F238E27FC236}">
                  <a16:creationId xmlns:a16="http://schemas.microsoft.com/office/drawing/2014/main" id="{109A102C-DDA0-4CB1-8AE6-6D785CE6467A}"/>
                </a:ext>
              </a:extLst>
            </p:cNvPr>
            <p:cNvPicPr>
              <a:picLocks noChangeAspect="1"/>
            </p:cNvPicPr>
            <p:nvPr/>
          </p:nvPicPr>
          <p:blipFill>
            <a:blip r:embed="rId13" cstate="print">
              <a:clrChange>
                <a:clrFrom>
                  <a:srgbClr val="FEFEFC"/>
                </a:clrFrom>
                <a:clrTo>
                  <a:srgbClr val="FEFEFC">
                    <a:alpha val="0"/>
                  </a:srgbClr>
                </a:clrTo>
              </a:clrChange>
              <a:duotone>
                <a:prstClr val="black"/>
                <a:schemeClr val="accent4">
                  <a:tint val="45000"/>
                  <a:satMod val="400000"/>
                </a:schemeClr>
              </a:duotone>
            </a:blip>
            <a:stretch>
              <a:fillRect/>
            </a:stretch>
          </p:blipFill>
          <p:spPr>
            <a:xfrm>
              <a:off x="6084168" y="2060848"/>
              <a:ext cx="2078722" cy="1728192"/>
            </a:xfrm>
            <a:prstGeom prst="rect">
              <a:avLst/>
            </a:prstGeom>
            <a:noFill/>
            <a:scene3d>
              <a:camera prst="perspectiveRight"/>
              <a:lightRig rig="threePt" dir="t"/>
            </a:scene3d>
            <a:sp3d>
              <a:bevelT/>
            </a:sp3d>
          </p:spPr>
        </p:pic>
      </p:grpSp>
    </p:spTree>
    <p:extLst>
      <p:ext uri="{BB962C8B-B14F-4D97-AF65-F5344CB8AC3E}">
        <p14:creationId xmlns:p14="http://schemas.microsoft.com/office/powerpoint/2010/main" val="3051078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83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1 Rectángulo"/>
          <p:cNvSpPr/>
          <p:nvPr/>
        </p:nvSpPr>
        <p:spPr>
          <a:xfrm>
            <a:off x="1403648" y="1452320"/>
            <a:ext cx="4461489" cy="1569660"/>
          </a:xfrm>
          <a:prstGeom prst="rect">
            <a:avLst/>
          </a:prstGeom>
        </p:spPr>
        <p:txBody>
          <a:bodyPr wrap="square">
            <a:spAutoFit/>
          </a:bodyPr>
          <a:lstStyle/>
          <a:p>
            <a:pPr>
              <a:defRPr/>
            </a:pPr>
            <a:r>
              <a:rPr lang="es-ES" sz="2400" b="1" dirty="0">
                <a:solidFill>
                  <a:prstClr val="black"/>
                </a:solidFill>
                <a:ea typeface="SimSun" charset="-122"/>
              </a:rPr>
              <a:t>Son dos mis proyectos integrales:</a:t>
            </a:r>
          </a:p>
          <a:p>
            <a:pPr>
              <a:defRPr/>
            </a:pPr>
            <a:endParaRPr lang="es-ES" sz="2400" b="1" dirty="0">
              <a:solidFill>
                <a:prstClr val="black"/>
              </a:solidFill>
              <a:ea typeface="SimSun" charset="-122"/>
            </a:endParaRPr>
          </a:p>
          <a:p>
            <a:pPr marL="342900" indent="-342900">
              <a:buFont typeface="Arial" panose="020B0604020202020204" pitchFamily="34" charset="0"/>
              <a:buChar char="•"/>
              <a:defRPr/>
            </a:pPr>
            <a:r>
              <a:rPr lang="es-ES" sz="2400" b="1" dirty="0">
                <a:solidFill>
                  <a:prstClr val="black"/>
                </a:solidFill>
                <a:ea typeface="SimSun" charset="-122"/>
              </a:rPr>
              <a:t>Iniciativa Integral</a:t>
            </a:r>
          </a:p>
          <a:p>
            <a:pPr marL="342900" indent="-342900">
              <a:buFont typeface="Arial" panose="020B0604020202020204" pitchFamily="34" charset="0"/>
              <a:buChar char="•"/>
              <a:defRPr/>
            </a:pPr>
            <a:r>
              <a:rPr lang="es-ES" sz="2400" b="1" dirty="0">
                <a:solidFill>
                  <a:prstClr val="black"/>
                </a:solidFill>
                <a:ea typeface="SimSun" charset="-122"/>
              </a:rPr>
              <a:t>En Perspectiva Integral </a:t>
            </a:r>
          </a:p>
        </p:txBody>
      </p:sp>
      <p:sp>
        <p:nvSpPr>
          <p:cNvPr id="3" name="2 Rectángulo"/>
          <p:cNvSpPr/>
          <p:nvPr/>
        </p:nvSpPr>
        <p:spPr>
          <a:xfrm>
            <a:off x="302189" y="529516"/>
            <a:ext cx="3819507" cy="523220"/>
          </a:xfrm>
          <a:prstGeom prst="rect">
            <a:avLst/>
          </a:prstGeom>
        </p:spPr>
        <p:txBody>
          <a:bodyPr wrap="none">
            <a:spAutoFit/>
          </a:bodyPr>
          <a:lstStyle/>
          <a:p>
            <a:r>
              <a:rPr lang="es-ES_tradnl" sz="2800" b="1" dirty="0">
                <a:solidFill>
                  <a:prstClr val="black"/>
                </a:solidFill>
              </a:rPr>
              <a:t>Mis Proyectos Integrales</a:t>
            </a:r>
            <a:endParaRPr lang="es-ES" sz="2800" u="sng" dirty="0"/>
          </a:p>
        </p:txBody>
      </p:sp>
      <p:pic>
        <p:nvPicPr>
          <p:cNvPr id="7" name="Imagen 6"/>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987824" y="4032893"/>
            <a:ext cx="4032448" cy="1709185"/>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248" y="1772817"/>
            <a:ext cx="1949370" cy="1914868"/>
          </a:xfrm>
          <a:prstGeom prst="rect">
            <a:avLst/>
          </a:prstGeom>
        </p:spPr>
      </p:pic>
    </p:spTree>
    <p:extLst>
      <p:ext uri="{BB962C8B-B14F-4D97-AF65-F5344CB8AC3E}">
        <p14:creationId xmlns:p14="http://schemas.microsoft.com/office/powerpoint/2010/main" val="2785875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3" name="2 Rectángulo"/>
          <p:cNvSpPr/>
          <p:nvPr/>
        </p:nvSpPr>
        <p:spPr>
          <a:xfrm>
            <a:off x="323528" y="260648"/>
            <a:ext cx="4400435" cy="523220"/>
          </a:xfrm>
          <a:prstGeom prst="rect">
            <a:avLst/>
          </a:prstGeom>
        </p:spPr>
        <p:txBody>
          <a:bodyPr wrap="none">
            <a:spAutoFit/>
          </a:bodyPr>
          <a:lstStyle/>
          <a:p>
            <a:r>
              <a:rPr lang="es-ES_tradnl" sz="2800" b="1" dirty="0">
                <a:solidFill>
                  <a:prstClr val="black"/>
                </a:solidFill>
              </a:rPr>
              <a:t>Enlaces de </a:t>
            </a:r>
            <a:r>
              <a:rPr lang="es-ES_tradnl" sz="2800" b="1" u="sng" dirty="0">
                <a:solidFill>
                  <a:prstClr val="black"/>
                </a:solidFill>
              </a:rPr>
              <a:t>Iniciativa Integral</a:t>
            </a:r>
            <a:endParaRPr lang="es-ES" sz="2800" u="sng" dirty="0"/>
          </a:p>
        </p:txBody>
      </p:sp>
      <p:grpSp>
        <p:nvGrpSpPr>
          <p:cNvPr id="13" name="12 Grupo"/>
          <p:cNvGrpSpPr/>
          <p:nvPr/>
        </p:nvGrpSpPr>
        <p:grpSpPr>
          <a:xfrm>
            <a:off x="395536" y="1052736"/>
            <a:ext cx="3970378" cy="2673588"/>
            <a:chOff x="395536" y="1052736"/>
            <a:chExt cx="3970378" cy="2673588"/>
          </a:xfrm>
        </p:grpSpPr>
        <p:pic>
          <p:nvPicPr>
            <p:cNvPr id="7" name="Picture 2"/>
            <p:cNvPicPr>
              <a:picLocks noChangeAspect="1" noChangeArrowheads="1"/>
            </p:cNvPicPr>
            <p:nvPr/>
          </p:nvPicPr>
          <p:blipFill>
            <a:blip r:embed="rId4" cstate="print"/>
            <a:srcRect/>
            <a:stretch>
              <a:fillRect/>
            </a:stretch>
          </p:blipFill>
          <p:spPr bwMode="auto">
            <a:xfrm>
              <a:off x="395536" y="1052736"/>
              <a:ext cx="3970378" cy="2232248"/>
            </a:xfrm>
            <a:prstGeom prst="rect">
              <a:avLst/>
            </a:prstGeom>
            <a:noFill/>
            <a:ln w="9525">
              <a:noFill/>
              <a:miter lim="800000"/>
              <a:headEnd/>
              <a:tailEnd/>
            </a:ln>
          </p:spPr>
        </p:pic>
        <p:sp>
          <p:nvSpPr>
            <p:cNvPr id="9" name="8 Rectángulo"/>
            <p:cNvSpPr/>
            <p:nvPr/>
          </p:nvSpPr>
          <p:spPr>
            <a:xfrm>
              <a:off x="611560" y="3356992"/>
              <a:ext cx="3503716" cy="369332"/>
            </a:xfrm>
            <a:prstGeom prst="rect">
              <a:avLst/>
            </a:prstGeom>
          </p:spPr>
          <p:txBody>
            <a:bodyPr wrap="none">
              <a:spAutoFit/>
            </a:bodyPr>
            <a:lstStyle/>
            <a:p>
              <a:pPr>
                <a:buFont typeface="Arial" pitchFamily="34" charset="0"/>
                <a:buChar char="•"/>
              </a:pPr>
              <a:r>
                <a:rPr lang="es-ES" b="1" dirty="0"/>
                <a:t> Web </a:t>
              </a:r>
              <a:r>
                <a:rPr lang="es-ES" b="1" dirty="0">
                  <a:sym typeface="Wingdings" pitchFamily="2" charset="2"/>
                </a:rPr>
                <a:t> </a:t>
              </a:r>
              <a:r>
                <a:rPr lang="es-ES" b="1" dirty="0">
                  <a:sym typeface="Wingdings" pitchFamily="2" charset="2"/>
                  <a:hlinkClick r:id="rId5"/>
                </a:rPr>
                <a:t>www.</a:t>
              </a:r>
              <a:r>
                <a:rPr lang="es-ES" b="1" dirty="0">
                  <a:hlinkClick r:id="rId5"/>
                </a:rPr>
                <a:t>iniciativaintegral.es</a:t>
              </a:r>
              <a:endParaRPr lang="es-ES" b="1" dirty="0"/>
            </a:p>
          </p:txBody>
        </p:sp>
      </p:grpSp>
      <p:grpSp>
        <p:nvGrpSpPr>
          <p:cNvPr id="14" name="13 Grupo"/>
          <p:cNvGrpSpPr/>
          <p:nvPr/>
        </p:nvGrpSpPr>
        <p:grpSpPr>
          <a:xfrm>
            <a:off x="4932040" y="1052736"/>
            <a:ext cx="3970378" cy="2673588"/>
            <a:chOff x="4932040" y="1052736"/>
            <a:chExt cx="3970378" cy="2673588"/>
          </a:xfrm>
        </p:grpSpPr>
        <p:pic>
          <p:nvPicPr>
            <p:cNvPr id="8" name="Picture 4"/>
            <p:cNvPicPr>
              <a:picLocks noChangeAspect="1" noChangeArrowheads="1"/>
            </p:cNvPicPr>
            <p:nvPr/>
          </p:nvPicPr>
          <p:blipFill>
            <a:blip r:embed="rId6" cstate="print"/>
            <a:srcRect/>
            <a:stretch>
              <a:fillRect/>
            </a:stretch>
          </p:blipFill>
          <p:spPr bwMode="auto">
            <a:xfrm>
              <a:off x="4932040" y="1052736"/>
              <a:ext cx="3970378" cy="2232248"/>
            </a:xfrm>
            <a:prstGeom prst="rect">
              <a:avLst/>
            </a:prstGeom>
            <a:noFill/>
            <a:ln w="9525">
              <a:noFill/>
              <a:miter lim="800000"/>
              <a:headEnd/>
              <a:tailEnd/>
            </a:ln>
          </p:spPr>
        </p:pic>
        <p:sp>
          <p:nvSpPr>
            <p:cNvPr id="10" name="9 Rectángulo"/>
            <p:cNvSpPr/>
            <p:nvPr/>
          </p:nvSpPr>
          <p:spPr>
            <a:xfrm>
              <a:off x="5220072" y="3356992"/>
              <a:ext cx="3146054" cy="369332"/>
            </a:xfrm>
            <a:prstGeom prst="rect">
              <a:avLst/>
            </a:prstGeom>
          </p:spPr>
          <p:txBody>
            <a:bodyPr wrap="none">
              <a:spAutoFit/>
            </a:bodyPr>
            <a:lstStyle/>
            <a:p>
              <a:pPr>
                <a:buFont typeface="Arial" pitchFamily="34" charset="0"/>
                <a:buChar char="•"/>
              </a:pPr>
              <a:r>
                <a:rPr lang="es-ES" b="1" dirty="0" err="1"/>
                <a:t>Facebook</a:t>
              </a:r>
              <a:r>
                <a:rPr lang="es-ES" b="1" dirty="0"/>
                <a:t> </a:t>
              </a:r>
              <a:r>
                <a:rPr lang="es-ES" b="1" dirty="0">
                  <a:sym typeface="Wingdings" pitchFamily="2" charset="2"/>
                </a:rPr>
                <a:t> </a:t>
              </a:r>
              <a:r>
                <a:rPr lang="es-ES" b="1" dirty="0">
                  <a:sym typeface="Wingdings" pitchFamily="2" charset="2"/>
                  <a:hlinkClick r:id="rId7"/>
                </a:rPr>
                <a:t>Iniciativa Integral</a:t>
              </a:r>
              <a:endParaRPr lang="es-ES" b="1" dirty="0"/>
            </a:p>
          </p:txBody>
        </p:sp>
      </p:grpSp>
      <p:grpSp>
        <p:nvGrpSpPr>
          <p:cNvPr id="19" name="18 Grupo"/>
          <p:cNvGrpSpPr/>
          <p:nvPr/>
        </p:nvGrpSpPr>
        <p:grpSpPr>
          <a:xfrm>
            <a:off x="4826000" y="3881120"/>
            <a:ext cx="4066480" cy="2725524"/>
            <a:chOff x="4860032" y="3933056"/>
            <a:chExt cx="4032448" cy="2673588"/>
          </a:xfrm>
        </p:grpSpPr>
        <p:sp>
          <p:nvSpPr>
            <p:cNvPr id="5" name="4 CuadroTexto"/>
            <p:cNvSpPr txBox="1"/>
            <p:nvPr/>
          </p:nvSpPr>
          <p:spPr>
            <a:xfrm>
              <a:off x="5292080" y="6237312"/>
              <a:ext cx="3168352" cy="369332"/>
            </a:xfrm>
            <a:prstGeom prst="rect">
              <a:avLst/>
            </a:prstGeom>
            <a:noFill/>
          </p:spPr>
          <p:txBody>
            <a:bodyPr wrap="square" rtlCol="0">
              <a:spAutoFit/>
            </a:bodyPr>
            <a:lstStyle/>
            <a:p>
              <a:pPr>
                <a:buFont typeface="Arial" pitchFamily="34" charset="0"/>
                <a:buChar char="•"/>
              </a:pPr>
              <a:r>
                <a:rPr lang="es-ES" b="1" dirty="0"/>
                <a:t> </a:t>
              </a:r>
              <a:r>
                <a:rPr lang="es-ES" b="1" dirty="0" err="1"/>
                <a:t>Pearltrees</a:t>
              </a:r>
              <a:r>
                <a:rPr lang="es-ES" b="1" dirty="0"/>
                <a:t> </a:t>
              </a:r>
              <a:r>
                <a:rPr lang="es-ES" b="1" dirty="0">
                  <a:sym typeface="Wingdings" pitchFamily="2" charset="2"/>
                </a:rPr>
                <a:t> </a:t>
              </a:r>
              <a:r>
                <a:rPr lang="es-ES" b="1" dirty="0">
                  <a:sym typeface="Wingdings" pitchFamily="2" charset="2"/>
                  <a:hlinkClick r:id="rId8"/>
                </a:rPr>
                <a:t>Visión Integral</a:t>
              </a:r>
              <a:endParaRPr lang="es-ES" b="1" dirty="0">
                <a:sym typeface="Wingdings" pitchFamily="2" charset="2"/>
              </a:endParaRPr>
            </a:p>
          </p:txBody>
        </p:sp>
        <p:pic>
          <p:nvPicPr>
            <p:cNvPr id="16" name="Picture 5"/>
            <p:cNvPicPr>
              <a:picLocks noChangeAspect="1" noChangeArrowheads="1"/>
            </p:cNvPicPr>
            <p:nvPr/>
          </p:nvPicPr>
          <p:blipFill>
            <a:blip r:embed="rId9" cstate="print"/>
            <a:srcRect/>
            <a:stretch>
              <a:fillRect/>
            </a:stretch>
          </p:blipFill>
          <p:spPr bwMode="auto">
            <a:xfrm>
              <a:off x="4860032" y="3933056"/>
              <a:ext cx="4032448" cy="2232248"/>
            </a:xfrm>
            <a:prstGeom prst="rect">
              <a:avLst/>
            </a:prstGeom>
            <a:noFill/>
            <a:ln w="9525">
              <a:noFill/>
              <a:miter lim="800000"/>
              <a:headEnd/>
              <a:tailEnd/>
            </a:ln>
          </p:spPr>
        </p:pic>
      </p:grpSp>
      <p:grpSp>
        <p:nvGrpSpPr>
          <p:cNvPr id="18" name="17 Grupo"/>
          <p:cNvGrpSpPr/>
          <p:nvPr/>
        </p:nvGrpSpPr>
        <p:grpSpPr>
          <a:xfrm>
            <a:off x="467544" y="3933056"/>
            <a:ext cx="3960440" cy="2673588"/>
            <a:chOff x="467544" y="3933056"/>
            <a:chExt cx="3960440" cy="2673588"/>
          </a:xfrm>
        </p:grpSpPr>
        <p:sp>
          <p:nvSpPr>
            <p:cNvPr id="11" name="10 Rectángulo"/>
            <p:cNvSpPr/>
            <p:nvPr/>
          </p:nvSpPr>
          <p:spPr>
            <a:xfrm>
              <a:off x="1475656" y="6237312"/>
              <a:ext cx="1915524" cy="369332"/>
            </a:xfrm>
            <a:prstGeom prst="rect">
              <a:avLst/>
            </a:prstGeom>
          </p:spPr>
          <p:txBody>
            <a:bodyPr wrap="none">
              <a:spAutoFit/>
            </a:bodyPr>
            <a:lstStyle/>
            <a:p>
              <a:pPr>
                <a:buFont typeface="Arial" pitchFamily="34" charset="0"/>
                <a:buChar char="•"/>
              </a:pPr>
              <a:r>
                <a:rPr lang="es-ES" b="1" dirty="0"/>
                <a:t>Blog </a:t>
              </a:r>
              <a:r>
                <a:rPr lang="es-ES" b="1" dirty="0">
                  <a:sym typeface="Wingdings" pitchFamily="2" charset="2"/>
                </a:rPr>
                <a:t> </a:t>
              </a:r>
              <a:r>
                <a:rPr lang="es-ES" b="1" dirty="0" err="1">
                  <a:sym typeface="Wingdings" pitchFamily="2" charset="2"/>
                  <a:hlinkClick r:id="rId10"/>
                </a:rPr>
                <a:t>Integralia</a:t>
              </a:r>
              <a:endParaRPr lang="es-ES" b="1" dirty="0"/>
            </a:p>
          </p:txBody>
        </p:sp>
        <p:pic>
          <p:nvPicPr>
            <p:cNvPr id="17" name="Picture 3"/>
            <p:cNvPicPr>
              <a:picLocks noChangeAspect="1" noChangeArrowheads="1"/>
            </p:cNvPicPr>
            <p:nvPr/>
          </p:nvPicPr>
          <p:blipFill>
            <a:blip r:embed="rId11" cstate="print"/>
            <a:srcRect/>
            <a:stretch>
              <a:fillRect/>
            </a:stretch>
          </p:blipFill>
          <p:spPr bwMode="auto">
            <a:xfrm>
              <a:off x="467544" y="3933056"/>
              <a:ext cx="3960440" cy="2186176"/>
            </a:xfrm>
            <a:prstGeom prst="rect">
              <a:avLst/>
            </a:prstGeom>
            <a:noFill/>
            <a:ln w="9525">
              <a:noFill/>
              <a:miter lim="800000"/>
              <a:headEnd/>
              <a:tailEnd/>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3" name="2 Rectángulo"/>
          <p:cNvSpPr/>
          <p:nvPr/>
        </p:nvSpPr>
        <p:spPr>
          <a:xfrm>
            <a:off x="323528" y="260648"/>
            <a:ext cx="5312160" cy="523220"/>
          </a:xfrm>
          <a:prstGeom prst="rect">
            <a:avLst/>
          </a:prstGeom>
        </p:spPr>
        <p:txBody>
          <a:bodyPr wrap="none">
            <a:spAutoFit/>
          </a:bodyPr>
          <a:lstStyle/>
          <a:p>
            <a:r>
              <a:rPr lang="es-ES_tradnl" sz="2800" b="1" dirty="0">
                <a:solidFill>
                  <a:prstClr val="black"/>
                </a:solidFill>
              </a:rPr>
              <a:t>Enlaces de </a:t>
            </a:r>
            <a:r>
              <a:rPr lang="es-ES_tradnl" sz="2800" b="1" u="sng" dirty="0">
                <a:solidFill>
                  <a:prstClr val="black"/>
                </a:solidFill>
              </a:rPr>
              <a:t>En Perspectiva Integral</a:t>
            </a:r>
            <a:endParaRPr lang="es-ES" sz="2800" u="sng" dirty="0"/>
          </a:p>
        </p:txBody>
      </p:sp>
      <p:grpSp>
        <p:nvGrpSpPr>
          <p:cNvPr id="13" name="12 Grupo"/>
          <p:cNvGrpSpPr/>
          <p:nvPr/>
        </p:nvGrpSpPr>
        <p:grpSpPr>
          <a:xfrm>
            <a:off x="395535" y="1081775"/>
            <a:ext cx="4205305" cy="2644550"/>
            <a:chOff x="395536" y="1187303"/>
            <a:chExt cx="3970378" cy="2539021"/>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95536" y="1187303"/>
              <a:ext cx="3970378" cy="1963114"/>
            </a:xfrm>
            <a:prstGeom prst="rect">
              <a:avLst/>
            </a:prstGeom>
            <a:noFill/>
            <a:ln w="9525">
              <a:noFill/>
              <a:miter lim="800000"/>
              <a:headEnd/>
              <a:tailEnd/>
            </a:ln>
          </p:spPr>
        </p:pic>
        <p:sp>
          <p:nvSpPr>
            <p:cNvPr id="9" name="8 Rectángulo"/>
            <p:cNvSpPr/>
            <p:nvPr/>
          </p:nvSpPr>
          <p:spPr>
            <a:xfrm>
              <a:off x="611560" y="3356992"/>
              <a:ext cx="3311227" cy="369332"/>
            </a:xfrm>
            <a:prstGeom prst="rect">
              <a:avLst/>
            </a:prstGeom>
          </p:spPr>
          <p:txBody>
            <a:bodyPr wrap="none">
              <a:spAutoFit/>
            </a:bodyPr>
            <a:lstStyle/>
            <a:p>
              <a:pPr>
                <a:buFont typeface="Arial" pitchFamily="34" charset="0"/>
                <a:buChar char="•"/>
              </a:pPr>
              <a:r>
                <a:rPr lang="es-ES" b="1" dirty="0"/>
                <a:t> Web </a:t>
              </a:r>
              <a:r>
                <a:rPr lang="es-ES" b="1" dirty="0">
                  <a:sym typeface="Wingdings" pitchFamily="2" charset="2"/>
                </a:rPr>
                <a:t>  </a:t>
              </a:r>
              <a:r>
                <a:rPr lang="es-ES" b="1" dirty="0">
                  <a:sym typeface="Wingdings" pitchFamily="2" charset="2"/>
                  <a:hlinkClick r:id="rId5"/>
                </a:rPr>
                <a:t>En Perspectiva Integral</a:t>
              </a:r>
              <a:endParaRPr lang="es-ES" b="1" dirty="0"/>
            </a:p>
          </p:txBody>
        </p:sp>
      </p:grpSp>
      <p:grpSp>
        <p:nvGrpSpPr>
          <p:cNvPr id="14" name="13 Grupo"/>
          <p:cNvGrpSpPr/>
          <p:nvPr/>
        </p:nvGrpSpPr>
        <p:grpSpPr>
          <a:xfrm>
            <a:off x="4932040" y="1081774"/>
            <a:ext cx="4011552" cy="2644550"/>
            <a:chOff x="4932040" y="1081774"/>
            <a:chExt cx="4011552" cy="2644550"/>
          </a:xfrm>
        </p:grpSpPr>
        <p:pic>
          <p:nvPicPr>
            <p:cNvPr id="8"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932040" y="1081774"/>
              <a:ext cx="3970378" cy="2174172"/>
            </a:xfrm>
            <a:prstGeom prst="rect">
              <a:avLst/>
            </a:prstGeom>
            <a:noFill/>
            <a:ln w="9525">
              <a:noFill/>
              <a:miter lim="800000"/>
              <a:headEnd/>
              <a:tailEnd/>
            </a:ln>
          </p:spPr>
        </p:pic>
        <p:sp>
          <p:nvSpPr>
            <p:cNvPr id="10" name="9 Rectángulo"/>
            <p:cNvSpPr/>
            <p:nvPr/>
          </p:nvSpPr>
          <p:spPr>
            <a:xfrm>
              <a:off x="5220072" y="3356992"/>
              <a:ext cx="3723520" cy="369332"/>
            </a:xfrm>
            <a:prstGeom prst="rect">
              <a:avLst/>
            </a:prstGeom>
          </p:spPr>
          <p:txBody>
            <a:bodyPr wrap="none">
              <a:spAutoFit/>
            </a:bodyPr>
            <a:lstStyle/>
            <a:p>
              <a:pPr>
                <a:buFont typeface="Arial" pitchFamily="34" charset="0"/>
                <a:buChar char="•"/>
              </a:pPr>
              <a:r>
                <a:rPr lang="es-ES" b="1" dirty="0"/>
                <a:t> Facebook </a:t>
              </a:r>
              <a:r>
                <a:rPr lang="es-ES" b="1" dirty="0">
                  <a:sym typeface="Wingdings" pitchFamily="2" charset="2"/>
                </a:rPr>
                <a:t> </a:t>
              </a:r>
              <a:r>
                <a:rPr lang="es-ES" b="1" dirty="0">
                  <a:sym typeface="Wingdings" pitchFamily="2" charset="2"/>
                  <a:hlinkClick r:id="rId7"/>
                </a:rPr>
                <a:t>En Perspectiva Integral</a:t>
              </a:r>
              <a:endParaRPr lang="es-ES" b="1" dirty="0"/>
            </a:p>
          </p:txBody>
        </p:sp>
      </p:grpSp>
      <p:grpSp>
        <p:nvGrpSpPr>
          <p:cNvPr id="19" name="18 Grupo"/>
          <p:cNvGrpSpPr/>
          <p:nvPr/>
        </p:nvGrpSpPr>
        <p:grpSpPr>
          <a:xfrm>
            <a:off x="4753713" y="3798332"/>
            <a:ext cx="4138767" cy="2808312"/>
            <a:chOff x="4860032" y="3933056"/>
            <a:chExt cx="4032448" cy="2673588"/>
          </a:xfrm>
        </p:grpSpPr>
        <p:sp>
          <p:nvSpPr>
            <p:cNvPr id="5" name="4 CuadroTexto"/>
            <p:cNvSpPr txBox="1"/>
            <p:nvPr/>
          </p:nvSpPr>
          <p:spPr>
            <a:xfrm>
              <a:off x="5292080" y="6237312"/>
              <a:ext cx="3168352" cy="369332"/>
            </a:xfrm>
            <a:prstGeom prst="rect">
              <a:avLst/>
            </a:prstGeom>
            <a:noFill/>
          </p:spPr>
          <p:txBody>
            <a:bodyPr wrap="square" rtlCol="0">
              <a:spAutoFit/>
            </a:bodyPr>
            <a:lstStyle/>
            <a:p>
              <a:pPr>
                <a:buFont typeface="Arial" pitchFamily="34" charset="0"/>
                <a:buChar char="•"/>
              </a:pPr>
              <a:r>
                <a:rPr lang="es-ES" b="1" dirty="0"/>
                <a:t> </a:t>
              </a:r>
              <a:r>
                <a:rPr lang="es-ES" b="1" dirty="0" err="1"/>
                <a:t>Pearltrees</a:t>
              </a:r>
              <a:r>
                <a:rPr lang="es-ES" b="1" dirty="0"/>
                <a:t> </a:t>
              </a:r>
              <a:r>
                <a:rPr lang="es-ES" b="1" dirty="0">
                  <a:sym typeface="Wingdings" pitchFamily="2" charset="2"/>
                </a:rPr>
                <a:t> </a:t>
              </a:r>
              <a:r>
                <a:rPr lang="es-ES" b="1" dirty="0">
                  <a:sym typeface="Wingdings" pitchFamily="2" charset="2"/>
                  <a:hlinkClick r:id="rId8"/>
                </a:rPr>
                <a:t>Visión Integral</a:t>
              </a:r>
              <a:endParaRPr lang="es-ES" b="1" dirty="0">
                <a:sym typeface="Wingdings" pitchFamily="2" charset="2"/>
              </a:endParaRPr>
            </a:p>
          </p:txBody>
        </p:sp>
        <p:pic>
          <p:nvPicPr>
            <p:cNvPr id="16" name="Picture 5"/>
            <p:cNvPicPr>
              <a:picLocks noChangeAspect="1" noChangeArrowheads="1"/>
            </p:cNvPicPr>
            <p:nvPr/>
          </p:nvPicPr>
          <p:blipFill>
            <a:blip r:embed="rId9" cstate="print"/>
            <a:srcRect/>
            <a:stretch>
              <a:fillRect/>
            </a:stretch>
          </p:blipFill>
          <p:spPr bwMode="auto">
            <a:xfrm>
              <a:off x="4860032" y="3933056"/>
              <a:ext cx="4032448" cy="2232248"/>
            </a:xfrm>
            <a:prstGeom prst="rect">
              <a:avLst/>
            </a:prstGeom>
            <a:noFill/>
            <a:ln w="9525">
              <a:noFill/>
              <a:miter lim="800000"/>
              <a:headEnd/>
              <a:tailEnd/>
            </a:ln>
          </p:spPr>
        </p:pic>
      </p:grpSp>
      <p:grpSp>
        <p:nvGrpSpPr>
          <p:cNvPr id="18" name="17 Grupo"/>
          <p:cNvGrpSpPr/>
          <p:nvPr/>
        </p:nvGrpSpPr>
        <p:grpSpPr>
          <a:xfrm>
            <a:off x="568393" y="3798332"/>
            <a:ext cx="4032448" cy="2980798"/>
            <a:chOff x="467544" y="3933056"/>
            <a:chExt cx="3960440" cy="2566117"/>
          </a:xfrm>
        </p:grpSpPr>
        <p:sp>
          <p:nvSpPr>
            <p:cNvPr id="11" name="10 Rectángulo"/>
            <p:cNvSpPr/>
            <p:nvPr/>
          </p:nvSpPr>
          <p:spPr>
            <a:xfrm>
              <a:off x="1042900" y="6181222"/>
              <a:ext cx="3178292" cy="317951"/>
            </a:xfrm>
            <a:prstGeom prst="rect">
              <a:avLst/>
            </a:prstGeom>
          </p:spPr>
          <p:txBody>
            <a:bodyPr wrap="none">
              <a:spAutoFit/>
            </a:bodyPr>
            <a:lstStyle/>
            <a:p>
              <a:pPr>
                <a:buFont typeface="Arial" pitchFamily="34" charset="0"/>
                <a:buChar char="•"/>
              </a:pPr>
              <a:r>
                <a:rPr lang="es-ES" b="1" dirty="0"/>
                <a:t> Blog </a:t>
              </a:r>
              <a:r>
                <a:rPr lang="es-ES" b="1" dirty="0">
                  <a:sym typeface="Wingdings" pitchFamily="2" charset="2"/>
                </a:rPr>
                <a:t> </a:t>
              </a:r>
              <a:r>
                <a:rPr lang="es-ES" b="1" dirty="0">
                  <a:sym typeface="Wingdings" pitchFamily="2" charset="2"/>
                  <a:hlinkClick r:id="rId10"/>
                </a:rPr>
                <a:t>En Perspectiva Integral</a:t>
              </a:r>
              <a:endParaRPr lang="es-ES" b="1" dirty="0"/>
            </a:p>
          </p:txBody>
        </p:sp>
        <p:pic>
          <p:nvPicPr>
            <p:cNvPr id="17" name="Picture 3"/>
            <p:cNvPicPr>
              <a:picLocks noChangeAspect="1" noChangeArrowheads="1"/>
            </p:cNvPicPr>
            <p:nvPr/>
          </p:nvPicPr>
          <p:blipFill>
            <a:blip r:embed="rId11" cstate="print"/>
            <a:srcRect/>
            <a:stretch>
              <a:fillRect/>
            </a:stretch>
          </p:blipFill>
          <p:spPr bwMode="auto">
            <a:xfrm>
              <a:off x="467544" y="3933056"/>
              <a:ext cx="3960440" cy="2186176"/>
            </a:xfrm>
            <a:prstGeom prst="rect">
              <a:avLst/>
            </a:prstGeom>
            <a:noFill/>
            <a:ln w="9525">
              <a:noFill/>
              <a:miter lim="800000"/>
              <a:headEnd/>
              <a:tailEnd/>
            </a:ln>
          </p:spPr>
        </p:pic>
      </p:grpSp>
    </p:spTree>
    <p:extLst>
      <p:ext uri="{BB962C8B-B14F-4D97-AF65-F5344CB8AC3E}">
        <p14:creationId xmlns:p14="http://schemas.microsoft.com/office/powerpoint/2010/main" val="3174872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1 Rectángulo"/>
          <p:cNvSpPr/>
          <p:nvPr/>
        </p:nvSpPr>
        <p:spPr>
          <a:xfrm>
            <a:off x="359532" y="548680"/>
            <a:ext cx="3150096" cy="461665"/>
          </a:xfrm>
          <a:prstGeom prst="rect">
            <a:avLst/>
          </a:prstGeom>
        </p:spPr>
        <p:txBody>
          <a:bodyPr wrap="square">
            <a:spAutoFit/>
          </a:bodyPr>
          <a:lstStyle/>
          <a:p>
            <a:pPr>
              <a:defRPr/>
            </a:pPr>
            <a:r>
              <a:rPr lang="es-ES" sz="2400" b="1" u="sng" dirty="0">
                <a:ea typeface="SimSun" charset="-122"/>
              </a:rPr>
              <a:t>Mirada hacia el Futuro</a:t>
            </a:r>
          </a:p>
        </p:txBody>
      </p:sp>
      <p:sp>
        <p:nvSpPr>
          <p:cNvPr id="3" name="5 CuadroTexto">
            <a:extLst>
              <a:ext uri="{FF2B5EF4-FFF2-40B4-BE49-F238E27FC236}">
                <a16:creationId xmlns:a16="http://schemas.microsoft.com/office/drawing/2014/main" id="{D593BA9E-CAA3-473D-86BA-CCFE7ABFC017}"/>
              </a:ext>
            </a:extLst>
          </p:cNvPr>
          <p:cNvSpPr txBox="1"/>
          <p:nvPr/>
        </p:nvSpPr>
        <p:spPr>
          <a:xfrm>
            <a:off x="359532" y="1412776"/>
            <a:ext cx="8424936" cy="4031873"/>
          </a:xfrm>
          <a:prstGeom prst="rect">
            <a:avLst/>
          </a:prstGeom>
          <a:noFill/>
        </p:spPr>
        <p:txBody>
          <a:bodyPr wrap="square" rtlCol="0">
            <a:spAutoFit/>
          </a:bodyPr>
          <a:lstStyle/>
          <a:p>
            <a:pPr algn="just"/>
            <a:r>
              <a:rPr lang="es-ES_tradnl" sz="1600" b="1" dirty="0"/>
              <a:t>Han pasado ya varias décadas desde que Ken Wilber comenzara a elaborar la Visión o Enfoque Integral y mucho se ha caminado desde entonces…</a:t>
            </a:r>
          </a:p>
          <a:p>
            <a:pPr algn="just"/>
            <a:endParaRPr lang="es-ES_tradnl" sz="1600" b="1" dirty="0"/>
          </a:p>
          <a:p>
            <a:pPr algn="just"/>
            <a:r>
              <a:rPr lang="es-ES_tradnl" sz="1600" b="1" dirty="0"/>
              <a:t>En la actualidad muchos son los profesionales que ya empiezan a tener en cuenta el marco teórico integral para enmarcar sus disciplinas y trabajos y así cada vez más y más disciplinas del saber humano se apuntan a esa revisión que las transformará. Muchas también las webs, las páginas y grupos en redes sociales donde hallar información y experiencias en la práctica integral. En el campo editoriales también se va avanzando en la publicación de libros de temática integrativa. Y muchas son también las conferencias y congresos donde se debate la actualidad de esa vanguardia que supone la mirada integral.</a:t>
            </a:r>
          </a:p>
          <a:p>
            <a:pPr algn="just"/>
            <a:endParaRPr lang="es-ES_tradnl" sz="1600" b="1" dirty="0"/>
          </a:p>
          <a:p>
            <a:pPr algn="just"/>
            <a:r>
              <a:rPr lang="es-ES_tradnl" sz="1600" b="1" dirty="0"/>
              <a:t>Así que… hay que entender que, aunque muchos y variados también son los obstáculos y las dificultades en ese caminar, que más pronto que tarde la humanidad conseguirá llegar a esa tasa del 10 % de la población en una altitud de consciencia integral (esmeralda/turquesa) para que pueda efectuarse ese vuelco en su devenir que haga posible que  un mundo nuevo y más prometedor sea posible…!!! </a:t>
            </a:r>
          </a:p>
        </p:txBody>
      </p:sp>
    </p:spTree>
    <p:extLst>
      <p:ext uri="{BB962C8B-B14F-4D97-AF65-F5344CB8AC3E}">
        <p14:creationId xmlns:p14="http://schemas.microsoft.com/office/powerpoint/2010/main" val="3526768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1 Rectángulo"/>
          <p:cNvSpPr/>
          <p:nvPr/>
        </p:nvSpPr>
        <p:spPr>
          <a:xfrm>
            <a:off x="539552" y="476672"/>
            <a:ext cx="3438128" cy="461665"/>
          </a:xfrm>
          <a:prstGeom prst="rect">
            <a:avLst/>
          </a:prstGeom>
        </p:spPr>
        <p:txBody>
          <a:bodyPr wrap="square">
            <a:spAutoFit/>
          </a:bodyPr>
          <a:lstStyle/>
          <a:p>
            <a:pPr>
              <a:defRPr/>
            </a:pPr>
            <a:r>
              <a:rPr lang="es-ES" sz="2400" b="1" dirty="0">
                <a:solidFill>
                  <a:prstClr val="black"/>
                </a:solidFill>
                <a:ea typeface="SimSun" charset="-122"/>
              </a:rPr>
              <a:t>Resumen y Conclusiones</a:t>
            </a:r>
          </a:p>
        </p:txBody>
      </p:sp>
      <p:sp>
        <p:nvSpPr>
          <p:cNvPr id="3" name="5 CuadroTexto">
            <a:extLst>
              <a:ext uri="{FF2B5EF4-FFF2-40B4-BE49-F238E27FC236}">
                <a16:creationId xmlns:a16="http://schemas.microsoft.com/office/drawing/2014/main" id="{8A29BF72-FF1E-43BF-AAB8-BD284287DBB8}"/>
              </a:ext>
            </a:extLst>
          </p:cNvPr>
          <p:cNvSpPr txBox="1"/>
          <p:nvPr/>
        </p:nvSpPr>
        <p:spPr>
          <a:xfrm>
            <a:off x="773001" y="1154361"/>
            <a:ext cx="6912768" cy="2246769"/>
          </a:xfrm>
          <a:prstGeom prst="rect">
            <a:avLst/>
          </a:prstGeom>
          <a:noFill/>
        </p:spPr>
        <p:txBody>
          <a:bodyPr wrap="square" rtlCol="0">
            <a:spAutoFit/>
          </a:bodyPr>
          <a:lstStyle/>
          <a:p>
            <a:pPr algn="just"/>
            <a:r>
              <a:rPr lang="es-ES_tradnl" sz="2000" dirty="0"/>
              <a:t>Sigue la Visión Integral expandiéndose por el ancho mundo y el directorio que aquí presentamos es una prueba de ello… Desde Estados Unidos a Japón, desde El norte de Europa hasta los confines de África… la Visión Integral extiende su perspectiva de vanguardia …</a:t>
            </a:r>
          </a:p>
          <a:p>
            <a:pPr algn="just"/>
            <a:endParaRPr lang="es-ES_tradnl" sz="2000" dirty="0"/>
          </a:p>
          <a:p>
            <a:pPr algn="just"/>
            <a:r>
              <a:rPr lang="es-ES_tradnl" sz="2000" dirty="0"/>
              <a:t>Así que tan sólo nos queda decir…</a:t>
            </a:r>
          </a:p>
        </p:txBody>
      </p:sp>
      <p:pic>
        <p:nvPicPr>
          <p:cNvPr id="9" name="Imagen 8">
            <a:extLst>
              <a:ext uri="{FF2B5EF4-FFF2-40B4-BE49-F238E27FC236}">
                <a16:creationId xmlns:a16="http://schemas.microsoft.com/office/drawing/2014/main" id="{56A83B86-4A83-49E6-85B3-E89E6007043E}"/>
              </a:ext>
            </a:extLst>
          </p:cNvPr>
          <p:cNvPicPr>
            <a:picLocks noChangeAspect="1"/>
          </p:cNvPicPr>
          <p:nvPr/>
        </p:nvPicPr>
        <p:blipFill>
          <a:blip r:embed="rId3"/>
          <a:stretch>
            <a:fillRect/>
          </a:stretch>
        </p:blipFill>
        <p:spPr>
          <a:xfrm>
            <a:off x="5076056" y="3789040"/>
            <a:ext cx="3667125" cy="2257425"/>
          </a:xfrm>
          <a:prstGeom prst="rect">
            <a:avLst/>
          </a:prstGeom>
        </p:spPr>
      </p:pic>
      <p:sp>
        <p:nvSpPr>
          <p:cNvPr id="11" name="Rectángulo 10">
            <a:extLst>
              <a:ext uri="{FF2B5EF4-FFF2-40B4-BE49-F238E27FC236}">
                <a16:creationId xmlns:a16="http://schemas.microsoft.com/office/drawing/2014/main" id="{8D75111D-FE60-4E62-821C-E6725A265037}"/>
              </a:ext>
            </a:extLst>
          </p:cNvPr>
          <p:cNvSpPr/>
          <p:nvPr/>
        </p:nvSpPr>
        <p:spPr>
          <a:xfrm>
            <a:off x="683568" y="3903583"/>
            <a:ext cx="4320480" cy="707886"/>
          </a:xfrm>
          <a:prstGeom prst="rect">
            <a:avLst/>
          </a:prstGeom>
          <a:noFill/>
        </p:spPr>
        <p:txBody>
          <a:bodyPr wrap="square" lIns="91440" tIns="45720" rIns="91440" bIns="45720">
            <a:spAutoFit/>
          </a:bodyPr>
          <a:lstStyle/>
          <a:p>
            <a:pPr algn="ctr"/>
            <a:r>
              <a:rPr lang="es-ES" sz="4000" b="1" u="sng" cap="none" spc="0" dirty="0">
                <a:ln w="0"/>
                <a:solidFill>
                  <a:srgbClr val="2ECFB3"/>
                </a:solidFill>
                <a:effectLst>
                  <a:outerShdw blurRad="38100" dist="25400" dir="5400000" algn="ctr" rotWithShape="0">
                    <a:srgbClr val="6E747A">
                      <a:alpha val="43000"/>
                    </a:srgbClr>
                  </a:outerShdw>
                </a:effectLst>
              </a:rPr>
              <a:t>Re-Evoluciona…!!!</a:t>
            </a:r>
          </a:p>
        </p:txBody>
      </p:sp>
    </p:spTree>
    <p:extLst>
      <p:ext uri="{BB962C8B-B14F-4D97-AF65-F5344CB8AC3E}">
        <p14:creationId xmlns:p14="http://schemas.microsoft.com/office/powerpoint/2010/main" val="552881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7" name="Rectangle 1"/>
          <p:cNvSpPr txBox="1">
            <a:spLocks noChangeArrowheads="1"/>
          </p:cNvSpPr>
          <p:nvPr/>
        </p:nvSpPr>
        <p:spPr>
          <a:xfrm>
            <a:off x="683568" y="1412776"/>
            <a:ext cx="7772400" cy="1470025"/>
          </a:xfrm>
          <a:prstGeom prst="rect">
            <a:avLst/>
          </a:prstGeom>
        </p:spPr>
        <p:txBody>
          <a:bodyPr vert="horz" lIns="91440" tIns="45720" rIns="91440" bIns="45720" rtlCol="0" anchor="ctr">
            <a:normAutofit/>
          </a:bodyPr>
          <a:lstStyle/>
          <a:p>
            <a:pPr algn="ctr">
              <a:spcBef>
                <a:spcPct val="0"/>
              </a:spcBef>
              <a:tabLst>
                <a:tab pos="723900" algn="l"/>
                <a:tab pos="1447800" algn="l"/>
                <a:tab pos="2171700" algn="l"/>
                <a:tab pos="2895600" algn="l"/>
                <a:tab pos="3619500" algn="l"/>
                <a:tab pos="4343400" algn="l"/>
                <a:tab pos="5067300" algn="l"/>
                <a:tab pos="5791200" algn="l"/>
                <a:tab pos="6515100" algn="l"/>
                <a:tab pos="7239000" algn="l"/>
              </a:tabLst>
              <a:defRPr/>
            </a:pPr>
            <a:r>
              <a:rPr lang="es-ES" sz="4400" b="1" dirty="0">
                <a:solidFill>
                  <a:prstClr val="black"/>
                </a:solidFill>
              </a:rPr>
              <a:t>LA VISION INTEGRAL</a:t>
            </a:r>
          </a:p>
        </p:txBody>
      </p:sp>
      <p:grpSp>
        <p:nvGrpSpPr>
          <p:cNvPr id="4" name="Grupo 3">
            <a:extLst>
              <a:ext uri="{FF2B5EF4-FFF2-40B4-BE49-F238E27FC236}">
                <a16:creationId xmlns:a16="http://schemas.microsoft.com/office/drawing/2014/main" id="{31B83375-04CC-4B82-BF43-FD854C029317}"/>
              </a:ext>
            </a:extLst>
          </p:cNvPr>
          <p:cNvGrpSpPr/>
          <p:nvPr/>
        </p:nvGrpSpPr>
        <p:grpSpPr>
          <a:xfrm>
            <a:off x="4569768" y="3068960"/>
            <a:ext cx="3340378" cy="3219425"/>
            <a:chOff x="2411760" y="2852936"/>
            <a:chExt cx="3340378" cy="3219425"/>
          </a:xfrm>
        </p:grpSpPr>
        <p:pic>
          <p:nvPicPr>
            <p:cNvPr id="8" name="Picture 4"/>
            <p:cNvPicPr>
              <a:picLocks noChangeAspect="1" noChangeArrowheads="1"/>
            </p:cNvPicPr>
            <p:nvPr/>
          </p:nvPicPr>
          <p:blipFill>
            <a:blip r:embed="rId3" cstate="print"/>
            <a:srcRect/>
            <a:stretch>
              <a:fillRect/>
            </a:stretch>
          </p:blipFill>
          <p:spPr bwMode="auto">
            <a:xfrm>
              <a:off x="3347864" y="2852936"/>
              <a:ext cx="2404274" cy="2362095"/>
            </a:xfrm>
            <a:prstGeom prst="rect">
              <a:avLst/>
            </a:prstGeom>
            <a:solidFill>
              <a:srgbClr val="4F81BD"/>
            </a:solidFill>
            <a:ln w="9525">
              <a:noFill/>
              <a:round/>
              <a:headEnd/>
              <a:tailEnd/>
            </a:ln>
          </p:spPr>
        </p:pic>
        <p:pic>
          <p:nvPicPr>
            <p:cNvPr id="3" name="Imagen 2">
              <a:extLst>
                <a:ext uri="{FF2B5EF4-FFF2-40B4-BE49-F238E27FC236}">
                  <a16:creationId xmlns:a16="http://schemas.microsoft.com/office/drawing/2014/main" id="{EDEEDB25-0965-43E7-9B81-ED066D21638D}"/>
                </a:ext>
              </a:extLst>
            </p:cNvPr>
            <p:cNvPicPr>
              <a:picLocks noChangeAspect="1"/>
            </p:cNvPicPr>
            <p:nvPr/>
          </p:nvPicPr>
          <p:blipFill>
            <a:blip r:embed="rId4">
              <a:duotone>
                <a:prstClr val="black"/>
                <a:schemeClr val="accent5">
                  <a:tint val="45000"/>
                  <a:satMod val="400000"/>
                </a:schemeClr>
              </a:duotone>
            </a:blip>
            <a:stretch>
              <a:fillRect/>
            </a:stretch>
          </p:blipFill>
          <p:spPr>
            <a:xfrm>
              <a:off x="2411760" y="4653136"/>
              <a:ext cx="1409700" cy="1419225"/>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 name="2 Rectángulo"/>
          <p:cNvSpPr/>
          <p:nvPr/>
        </p:nvSpPr>
        <p:spPr>
          <a:xfrm>
            <a:off x="1403648" y="404664"/>
            <a:ext cx="7408888" cy="523220"/>
          </a:xfrm>
          <a:prstGeom prst="rect">
            <a:avLst/>
          </a:prstGeom>
        </p:spPr>
        <p:txBody>
          <a:bodyPr wrap="none">
            <a:spAutoFit/>
          </a:bodyPr>
          <a:lstStyle/>
          <a:p>
            <a:r>
              <a:rPr lang="es-ES_tradnl" sz="2800" b="1" dirty="0">
                <a:solidFill>
                  <a:prstClr val="black"/>
                </a:solidFill>
              </a:rPr>
              <a:t>Panorámica de la Visión Integral en la actualidad</a:t>
            </a:r>
            <a:endParaRPr lang="es-ES" dirty="0"/>
          </a:p>
        </p:txBody>
      </p:sp>
      <p:pic>
        <p:nvPicPr>
          <p:cNvPr id="5" name="4 Imagen"/>
          <p:cNvPicPr/>
          <p:nvPr/>
        </p:nvPicPr>
        <p:blipFill>
          <a:blip r:embed="rId3" cstate="print">
            <a:duotone>
              <a:prstClr val="black"/>
              <a:schemeClr val="tx2">
                <a:tint val="45000"/>
                <a:satMod val="400000"/>
              </a:schemeClr>
            </a:duotone>
          </a:blip>
          <a:srcRect/>
          <a:stretch>
            <a:fillRect/>
          </a:stretch>
        </p:blipFill>
        <p:spPr bwMode="auto">
          <a:xfrm>
            <a:off x="5464028" y="4221088"/>
            <a:ext cx="3243135" cy="2232248"/>
          </a:xfrm>
          <a:prstGeom prst="rect">
            <a:avLst/>
          </a:prstGeom>
          <a:noFill/>
          <a:ln w="9525">
            <a:noFill/>
            <a:miter lim="800000"/>
            <a:headEnd/>
            <a:tailEnd/>
          </a:ln>
          <a:scene3d>
            <a:camera prst="orthographicFront"/>
            <a:lightRig rig="threePt" dir="t"/>
          </a:scene3d>
          <a:sp3d>
            <a:bevelT/>
          </a:sp3d>
        </p:spPr>
      </p:pic>
      <p:pic>
        <p:nvPicPr>
          <p:cNvPr id="4" name="3 Imagen" descr="Altitud 1.jpg"/>
          <p:cNvPicPr>
            <a:picLocks noChangeAspect="1"/>
          </p:cNvPicPr>
          <p:nvPr/>
        </p:nvPicPr>
        <p:blipFill>
          <a:blip r:embed="rId4" cstate="print"/>
          <a:stretch>
            <a:fillRect/>
          </a:stretch>
        </p:blipFill>
        <p:spPr>
          <a:xfrm>
            <a:off x="451149" y="1268760"/>
            <a:ext cx="1744588" cy="4464496"/>
          </a:xfrm>
          <a:prstGeom prst="rect">
            <a:avLst/>
          </a:prstGeom>
        </p:spPr>
      </p:pic>
      <p:sp>
        <p:nvSpPr>
          <p:cNvPr id="6" name="5 CuadroTexto">
            <a:extLst>
              <a:ext uri="{FF2B5EF4-FFF2-40B4-BE49-F238E27FC236}">
                <a16:creationId xmlns:a16="http://schemas.microsoft.com/office/drawing/2014/main" id="{9DB69B71-C80C-425E-BCE0-3F3AE999334F}"/>
              </a:ext>
            </a:extLst>
          </p:cNvPr>
          <p:cNvSpPr txBox="1"/>
          <p:nvPr/>
        </p:nvSpPr>
        <p:spPr>
          <a:xfrm>
            <a:off x="2572171" y="1215333"/>
            <a:ext cx="6120680" cy="2862322"/>
          </a:xfrm>
          <a:prstGeom prst="rect">
            <a:avLst/>
          </a:prstGeom>
          <a:noFill/>
        </p:spPr>
        <p:txBody>
          <a:bodyPr wrap="square" rtlCol="0">
            <a:spAutoFit/>
          </a:bodyPr>
          <a:lstStyle/>
          <a:p>
            <a:pPr algn="just"/>
            <a:r>
              <a:rPr lang="es-ES_tradnl" sz="2000" b="1" dirty="0">
                <a:solidFill>
                  <a:prstClr val="black"/>
                </a:solidFill>
              </a:rPr>
              <a:t>Lo que sigue a continuación, quiere ser un primer directorio de las distintas iniciativas y proyectos on line de la Visión Integral. Como es un primer ensayo, seguro que no estará todo lo que haya en  la actualidad, aunque lo incluido, desde luego, forma ya la avanzadilla en esta nueva y vanguardista altitud de consciencia (Integral = Esmeralda/Turquesa)… Una avanzadilla que desde ya conforman lo que podríamos llamar la primera comunidad integral global…</a:t>
            </a:r>
          </a:p>
        </p:txBody>
      </p:sp>
    </p:spTree>
    <p:extLst>
      <p:ext uri="{BB962C8B-B14F-4D97-AF65-F5344CB8AC3E}">
        <p14:creationId xmlns:p14="http://schemas.microsoft.com/office/powerpoint/2010/main" val="2353928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5" name="4 CuadroTexto"/>
          <p:cNvSpPr txBox="1"/>
          <p:nvPr/>
        </p:nvSpPr>
        <p:spPr>
          <a:xfrm>
            <a:off x="494454" y="383216"/>
            <a:ext cx="7632848" cy="523220"/>
          </a:xfrm>
          <a:prstGeom prst="rect">
            <a:avLst/>
          </a:prstGeom>
          <a:noFill/>
        </p:spPr>
        <p:txBody>
          <a:bodyPr wrap="square" rtlCol="0">
            <a:spAutoFit/>
          </a:bodyPr>
          <a:lstStyle/>
          <a:p>
            <a:r>
              <a:rPr lang="es-ES_tradnl" sz="2800" b="1" dirty="0">
                <a:solidFill>
                  <a:prstClr val="black"/>
                </a:solidFill>
              </a:rPr>
              <a:t>La Visión Integral en diferentes lugares del planeta</a:t>
            </a:r>
            <a:endParaRPr lang="es-ES" sz="2800" b="1" dirty="0">
              <a:solidFill>
                <a:prstClr val="black"/>
              </a:solidFill>
            </a:endParaRPr>
          </a:p>
        </p:txBody>
      </p:sp>
      <p:sp>
        <p:nvSpPr>
          <p:cNvPr id="6" name="5 CuadroTexto"/>
          <p:cNvSpPr txBox="1"/>
          <p:nvPr/>
        </p:nvSpPr>
        <p:spPr>
          <a:xfrm>
            <a:off x="571899" y="1230550"/>
            <a:ext cx="4178583" cy="2246769"/>
          </a:xfrm>
          <a:prstGeom prst="rect">
            <a:avLst/>
          </a:prstGeom>
          <a:noFill/>
        </p:spPr>
        <p:txBody>
          <a:bodyPr wrap="square" rtlCol="0">
            <a:spAutoFit/>
          </a:bodyPr>
          <a:lstStyle/>
          <a:p>
            <a:pPr algn="just"/>
            <a:r>
              <a:rPr lang="es-ES_tradnl" sz="2000" b="1" dirty="0">
                <a:solidFill>
                  <a:prstClr val="black"/>
                </a:solidFill>
              </a:rPr>
              <a:t>Desde sus comienzos la Visión Integral ha tenido como vocación en sus defensores la difusión y extensión de esta perspectiva a otras personas y lugares… Veamos, en panorámica, como está a día de hoy -primavera 2021- esa difusión y extensión…</a:t>
            </a:r>
          </a:p>
        </p:txBody>
      </p:sp>
      <p:pic>
        <p:nvPicPr>
          <p:cNvPr id="1026" name="Picture 2" descr="C:\Users\ARAUJO64\Pictures\Visiòn Integral\safe_image.jpg"/>
          <p:cNvPicPr>
            <a:picLocks noChangeAspect="1" noChangeArrowheads="1"/>
          </p:cNvPicPr>
          <p:nvPr/>
        </p:nvPicPr>
        <p:blipFill>
          <a:blip r:embed="rId4" cstate="print"/>
          <a:srcRect/>
          <a:stretch>
            <a:fillRect/>
          </a:stretch>
        </p:blipFill>
        <p:spPr bwMode="auto">
          <a:xfrm>
            <a:off x="5101852" y="1179757"/>
            <a:ext cx="3547694" cy="2647125"/>
          </a:xfrm>
          <a:prstGeom prst="rect">
            <a:avLst/>
          </a:prstGeom>
          <a:noFill/>
        </p:spPr>
      </p:pic>
      <p:grpSp>
        <p:nvGrpSpPr>
          <p:cNvPr id="18" name="Grupo 17">
            <a:extLst>
              <a:ext uri="{FF2B5EF4-FFF2-40B4-BE49-F238E27FC236}">
                <a16:creationId xmlns:a16="http://schemas.microsoft.com/office/drawing/2014/main" id="{571E3D9B-4AE1-455B-8F05-3C72CAE90E73}"/>
              </a:ext>
            </a:extLst>
          </p:cNvPr>
          <p:cNvGrpSpPr/>
          <p:nvPr/>
        </p:nvGrpSpPr>
        <p:grpSpPr>
          <a:xfrm>
            <a:off x="577690" y="3681367"/>
            <a:ext cx="2133330" cy="2094112"/>
            <a:chOff x="352171" y="3804138"/>
            <a:chExt cx="2133330" cy="2094112"/>
          </a:xfrm>
        </p:grpSpPr>
        <p:sp>
          <p:nvSpPr>
            <p:cNvPr id="10" name="Rectángulo 9">
              <a:extLst>
                <a:ext uri="{FF2B5EF4-FFF2-40B4-BE49-F238E27FC236}">
                  <a16:creationId xmlns:a16="http://schemas.microsoft.com/office/drawing/2014/main" id="{CE5914BC-BCF0-416E-B5A1-D63A289A0500}"/>
                </a:ext>
              </a:extLst>
            </p:cNvPr>
            <p:cNvSpPr/>
            <p:nvPr/>
          </p:nvSpPr>
          <p:spPr>
            <a:xfrm>
              <a:off x="352324" y="5528918"/>
              <a:ext cx="1535578" cy="369332"/>
            </a:xfrm>
            <a:prstGeom prst="rect">
              <a:avLst/>
            </a:prstGeom>
          </p:spPr>
          <p:txBody>
            <a:bodyPr wrap="square">
              <a:spAutoFit/>
            </a:bodyPr>
            <a:lstStyle/>
            <a:p>
              <a:r>
                <a:rPr lang="en-US" dirty="0">
                  <a:solidFill>
                    <a:schemeClr val="bg1"/>
                  </a:solidFill>
                  <a:hlinkClick r:id="rId5">
                    <a:extLst>
                      <a:ext uri="{A12FA001-AC4F-418D-AE19-62706E023703}">
                        <ahyp:hlinkClr xmlns:ahyp="http://schemas.microsoft.com/office/drawing/2018/hyperlinkcolor" val="tx"/>
                      </a:ext>
                    </a:extLst>
                  </a:hlinkClick>
                </a:rPr>
                <a:t>Integral Praxis</a:t>
              </a:r>
              <a:endParaRPr lang="en-US" dirty="0">
                <a:solidFill>
                  <a:schemeClr val="bg1"/>
                </a:solidFill>
              </a:endParaRPr>
            </a:p>
          </p:txBody>
        </p:sp>
        <p:sp>
          <p:nvSpPr>
            <p:cNvPr id="11" name="Rectángulo 10">
              <a:extLst>
                <a:ext uri="{FF2B5EF4-FFF2-40B4-BE49-F238E27FC236}">
                  <a16:creationId xmlns:a16="http://schemas.microsoft.com/office/drawing/2014/main" id="{D7BED915-4A85-4753-BD8D-8789AD3E51CC}"/>
                </a:ext>
              </a:extLst>
            </p:cNvPr>
            <p:cNvSpPr/>
            <p:nvPr/>
          </p:nvSpPr>
          <p:spPr>
            <a:xfrm>
              <a:off x="384601" y="3804138"/>
              <a:ext cx="1387559" cy="369332"/>
            </a:xfrm>
            <a:prstGeom prst="rect">
              <a:avLst/>
            </a:prstGeom>
          </p:spPr>
          <p:txBody>
            <a:bodyPr wrap="none">
              <a:spAutoFit/>
            </a:bodyPr>
            <a:lstStyle/>
            <a:p>
              <a:r>
                <a:rPr lang="es-ES" dirty="0">
                  <a:solidFill>
                    <a:schemeClr val="bg2"/>
                  </a:solidFill>
                  <a:hlinkClick r:id="rId6">
                    <a:extLst>
                      <a:ext uri="{A12FA001-AC4F-418D-AE19-62706E023703}">
                        <ahyp:hlinkClr xmlns:ahyp="http://schemas.microsoft.com/office/drawing/2018/hyperlinkcolor" val="tx"/>
                      </a:ext>
                    </a:extLst>
                  </a:hlinkClick>
                </a:rPr>
                <a:t>+ Ken Wilber</a:t>
              </a:r>
              <a:endParaRPr lang="es-ES" dirty="0">
                <a:solidFill>
                  <a:schemeClr val="bg2"/>
                </a:solidFill>
              </a:endParaRPr>
            </a:p>
          </p:txBody>
        </p:sp>
        <p:sp>
          <p:nvSpPr>
            <p:cNvPr id="12" name="Rectángulo 11">
              <a:extLst>
                <a:ext uri="{FF2B5EF4-FFF2-40B4-BE49-F238E27FC236}">
                  <a16:creationId xmlns:a16="http://schemas.microsoft.com/office/drawing/2014/main" id="{AF9FC937-79DD-4C42-9AB6-4D79E5A64F7E}"/>
                </a:ext>
              </a:extLst>
            </p:cNvPr>
            <p:cNvSpPr/>
            <p:nvPr/>
          </p:nvSpPr>
          <p:spPr>
            <a:xfrm>
              <a:off x="387740" y="4196140"/>
              <a:ext cx="1565750" cy="369332"/>
            </a:xfrm>
            <a:prstGeom prst="rect">
              <a:avLst/>
            </a:prstGeom>
          </p:spPr>
          <p:txBody>
            <a:bodyPr wrap="none">
              <a:spAutoFit/>
            </a:bodyPr>
            <a:lstStyle/>
            <a:p>
              <a:r>
                <a:rPr lang="es-ES" dirty="0">
                  <a:solidFill>
                    <a:schemeClr val="bg1"/>
                  </a:solidFill>
                  <a:hlinkClick r:id="rId7">
                    <a:extLst>
                      <a:ext uri="{A12FA001-AC4F-418D-AE19-62706E023703}">
                        <ahyp:hlinkClr xmlns:ahyp="http://schemas.microsoft.com/office/drawing/2018/hyperlinkcolor" val="tx"/>
                      </a:ext>
                    </a:extLst>
                  </a:hlinkClick>
                </a:rPr>
                <a:t>Integral </a:t>
              </a:r>
              <a:r>
                <a:rPr lang="es-ES" dirty="0" err="1">
                  <a:solidFill>
                    <a:schemeClr val="bg1"/>
                  </a:solidFill>
                  <a:hlinkClick r:id="rId7">
                    <a:extLst>
                      <a:ext uri="{A12FA001-AC4F-418D-AE19-62706E023703}">
                        <ahyp:hlinkClr xmlns:ahyp="http://schemas.microsoft.com/office/drawing/2018/hyperlinkcolor" val="tx"/>
                      </a:ext>
                    </a:extLst>
                  </a:hlinkClick>
                </a:rPr>
                <a:t>NaKed</a:t>
              </a:r>
              <a:endParaRPr lang="es-ES" dirty="0">
                <a:solidFill>
                  <a:schemeClr val="bg1"/>
                </a:solidFill>
              </a:endParaRPr>
            </a:p>
          </p:txBody>
        </p:sp>
        <p:sp>
          <p:nvSpPr>
            <p:cNvPr id="17" name="CuadroTexto 16">
              <a:extLst>
                <a:ext uri="{FF2B5EF4-FFF2-40B4-BE49-F238E27FC236}">
                  <a16:creationId xmlns:a16="http://schemas.microsoft.com/office/drawing/2014/main" id="{2EDC36D4-BDD8-4690-ABF2-980B3856CD7B}"/>
                </a:ext>
              </a:extLst>
            </p:cNvPr>
            <p:cNvSpPr txBox="1"/>
            <p:nvPr/>
          </p:nvSpPr>
          <p:spPr>
            <a:xfrm>
              <a:off x="352171" y="4626836"/>
              <a:ext cx="1387559" cy="369332"/>
            </a:xfrm>
            <a:prstGeom prst="rect">
              <a:avLst/>
            </a:prstGeom>
            <a:noFill/>
          </p:spPr>
          <p:txBody>
            <a:bodyPr wrap="square">
              <a:spAutoFit/>
            </a:bodyPr>
            <a:lstStyle/>
            <a:p>
              <a:r>
                <a:rPr lang="es-ES" dirty="0">
                  <a:solidFill>
                    <a:schemeClr val="bg1"/>
                  </a:solidFill>
                  <a:hlinkClick r:id="rId8">
                    <a:extLst>
                      <a:ext uri="{A12FA001-AC4F-418D-AE19-62706E023703}">
                        <ahyp:hlinkClr xmlns:ahyp="http://schemas.microsoft.com/office/drawing/2018/hyperlinkcolor" val="tx"/>
                      </a:ext>
                    </a:extLst>
                  </a:hlinkClick>
                </a:rPr>
                <a:t>Integral </a:t>
              </a:r>
              <a:r>
                <a:rPr lang="es-ES" dirty="0" err="1">
                  <a:solidFill>
                    <a:schemeClr val="bg1"/>
                  </a:solidFill>
                  <a:hlinkClick r:id="rId8">
                    <a:extLst>
                      <a:ext uri="{A12FA001-AC4F-418D-AE19-62706E023703}">
                        <ahyp:hlinkClr xmlns:ahyp="http://schemas.microsoft.com/office/drawing/2018/hyperlinkcolor" val="tx"/>
                      </a:ext>
                    </a:extLst>
                  </a:hlinkClick>
                </a:rPr>
                <a:t>Life</a:t>
              </a:r>
              <a:endParaRPr lang="es-ES" dirty="0">
                <a:solidFill>
                  <a:schemeClr val="bg1"/>
                </a:solidFill>
              </a:endParaRPr>
            </a:p>
          </p:txBody>
        </p:sp>
        <p:sp>
          <p:nvSpPr>
            <p:cNvPr id="19" name="CuadroTexto 18">
              <a:extLst>
                <a:ext uri="{FF2B5EF4-FFF2-40B4-BE49-F238E27FC236}">
                  <a16:creationId xmlns:a16="http://schemas.microsoft.com/office/drawing/2014/main" id="{DCF566F6-EDA1-4E76-A0F9-F14E68CECDE7}"/>
                </a:ext>
              </a:extLst>
            </p:cNvPr>
            <p:cNvSpPr txBox="1"/>
            <p:nvPr/>
          </p:nvSpPr>
          <p:spPr>
            <a:xfrm>
              <a:off x="352171" y="5098222"/>
              <a:ext cx="2133330" cy="369332"/>
            </a:xfrm>
            <a:prstGeom prst="rect">
              <a:avLst/>
            </a:prstGeom>
            <a:noFill/>
          </p:spPr>
          <p:txBody>
            <a:bodyPr wrap="square">
              <a:spAutoFit/>
            </a:bodyPr>
            <a:lstStyle/>
            <a:p>
              <a:r>
                <a:rPr lang="es-ES" dirty="0">
                  <a:solidFill>
                    <a:schemeClr val="bg1"/>
                  </a:solidFill>
                  <a:hlinkClick r:id="rId9">
                    <a:extLst>
                      <a:ext uri="{A12FA001-AC4F-418D-AE19-62706E023703}">
                        <ahyp:hlinkClr xmlns:ahyp="http://schemas.microsoft.com/office/drawing/2018/hyperlinkcolor" val="tx"/>
                      </a:ext>
                    </a:extLst>
                  </a:hlinkClick>
                </a:rPr>
                <a:t>Integral </a:t>
              </a:r>
              <a:r>
                <a:rPr lang="es-ES" dirty="0" err="1">
                  <a:solidFill>
                    <a:schemeClr val="bg1"/>
                  </a:solidFill>
                  <a:hlinkClick r:id="rId9">
                    <a:extLst>
                      <a:ext uri="{A12FA001-AC4F-418D-AE19-62706E023703}">
                        <ahyp:hlinkClr xmlns:ahyp="http://schemas.microsoft.com/office/drawing/2018/hyperlinkcolor" val="tx"/>
                      </a:ext>
                    </a:extLst>
                  </a:hlinkClick>
                </a:rPr>
                <a:t>Life</a:t>
              </a:r>
              <a:r>
                <a:rPr lang="es-ES" dirty="0">
                  <a:solidFill>
                    <a:schemeClr val="bg1"/>
                  </a:solidFill>
                  <a:hlinkClick r:id="rId9">
                    <a:extLst>
                      <a:ext uri="{A12FA001-AC4F-418D-AE19-62706E023703}">
                        <ahyp:hlinkClr xmlns:ahyp="http://schemas.microsoft.com/office/drawing/2018/hyperlinkcolor" val="tx"/>
                      </a:ext>
                    </a:extLst>
                  </a:hlinkClick>
                </a:rPr>
                <a:t> </a:t>
              </a:r>
              <a:r>
                <a:rPr lang="es-ES" dirty="0" err="1">
                  <a:solidFill>
                    <a:schemeClr val="bg1"/>
                  </a:solidFill>
                  <a:hlinkClick r:id="rId9">
                    <a:extLst>
                      <a:ext uri="{A12FA001-AC4F-418D-AE19-62706E023703}">
                        <ahyp:hlinkClr xmlns:ahyp="http://schemas.microsoft.com/office/drawing/2018/hyperlinkcolor" val="tx"/>
                      </a:ext>
                    </a:extLst>
                  </a:hlinkClick>
                </a:rPr>
                <a:t>Practice</a:t>
              </a:r>
              <a:endParaRPr lang="es-ES" dirty="0">
                <a:solidFill>
                  <a:schemeClr val="bg1"/>
                </a:solidFill>
              </a:endParaRPr>
            </a:p>
          </p:txBody>
        </p:sp>
      </p:grpSp>
      <p:grpSp>
        <p:nvGrpSpPr>
          <p:cNvPr id="14" name="Grupo 13">
            <a:extLst>
              <a:ext uri="{FF2B5EF4-FFF2-40B4-BE49-F238E27FC236}">
                <a16:creationId xmlns:a16="http://schemas.microsoft.com/office/drawing/2014/main" id="{77D029DA-DB51-4761-957B-925224ED6127}"/>
              </a:ext>
            </a:extLst>
          </p:cNvPr>
          <p:cNvGrpSpPr/>
          <p:nvPr/>
        </p:nvGrpSpPr>
        <p:grpSpPr>
          <a:xfrm>
            <a:off x="2989413" y="4050698"/>
            <a:ext cx="2730620" cy="1250509"/>
            <a:chOff x="2989413" y="4050698"/>
            <a:chExt cx="2730620" cy="1250509"/>
          </a:xfrm>
        </p:grpSpPr>
        <p:sp>
          <p:nvSpPr>
            <p:cNvPr id="4" name="Rectángulo 3">
              <a:extLst>
                <a:ext uri="{FF2B5EF4-FFF2-40B4-BE49-F238E27FC236}">
                  <a16:creationId xmlns:a16="http://schemas.microsoft.com/office/drawing/2014/main" id="{F60CC50C-9471-472D-92EF-91D916B6848F}"/>
                </a:ext>
              </a:extLst>
            </p:cNvPr>
            <p:cNvSpPr/>
            <p:nvPr/>
          </p:nvSpPr>
          <p:spPr>
            <a:xfrm>
              <a:off x="2989414" y="4050698"/>
              <a:ext cx="2730619" cy="371765"/>
            </a:xfrm>
            <a:prstGeom prst="rect">
              <a:avLst/>
            </a:prstGeom>
          </p:spPr>
          <p:txBody>
            <a:bodyPr wrap="square">
              <a:spAutoFit/>
            </a:bodyPr>
            <a:lstStyle/>
            <a:p>
              <a:r>
                <a:rPr lang="es-ES" dirty="0" err="1">
                  <a:solidFill>
                    <a:schemeClr val="bg1"/>
                  </a:solidFill>
                  <a:hlinkClick r:id="rId10">
                    <a:extLst>
                      <a:ext uri="{A12FA001-AC4F-418D-AE19-62706E023703}">
                        <ahyp:hlinkClr xmlns:ahyp="http://schemas.microsoft.com/office/drawing/2018/hyperlinkcolor" val="tx"/>
                      </a:ext>
                    </a:extLst>
                  </a:hlinkClick>
                </a:rPr>
                <a:t>The</a:t>
              </a:r>
              <a:r>
                <a:rPr lang="es-ES" dirty="0">
                  <a:solidFill>
                    <a:schemeClr val="bg1"/>
                  </a:solidFill>
                  <a:hlinkClick r:id="rId10">
                    <a:extLst>
                      <a:ext uri="{A12FA001-AC4F-418D-AE19-62706E023703}">
                        <ahyp:hlinkClr xmlns:ahyp="http://schemas.microsoft.com/office/drawing/2018/hyperlinkcolor" val="tx"/>
                      </a:ext>
                    </a:extLst>
                  </a:hlinkClick>
                </a:rPr>
                <a:t> Global Human Project</a:t>
              </a:r>
              <a:endParaRPr lang="es-ES" dirty="0">
                <a:solidFill>
                  <a:schemeClr val="bg1"/>
                </a:solidFill>
              </a:endParaRPr>
            </a:p>
          </p:txBody>
        </p:sp>
        <p:sp>
          <p:nvSpPr>
            <p:cNvPr id="9" name="Rectángulo 8">
              <a:extLst>
                <a:ext uri="{FF2B5EF4-FFF2-40B4-BE49-F238E27FC236}">
                  <a16:creationId xmlns:a16="http://schemas.microsoft.com/office/drawing/2014/main" id="{EA83030C-040C-4343-BE29-490C015F16B4}"/>
                </a:ext>
              </a:extLst>
            </p:cNvPr>
            <p:cNvSpPr/>
            <p:nvPr/>
          </p:nvSpPr>
          <p:spPr>
            <a:xfrm>
              <a:off x="2989413" y="4484232"/>
              <a:ext cx="2730619" cy="371765"/>
            </a:xfrm>
            <a:prstGeom prst="rect">
              <a:avLst/>
            </a:prstGeom>
          </p:spPr>
          <p:txBody>
            <a:bodyPr wrap="none">
              <a:spAutoFit/>
            </a:bodyPr>
            <a:lstStyle/>
            <a:p>
              <a:r>
                <a:rPr lang="es-ES" dirty="0">
                  <a:solidFill>
                    <a:schemeClr val="bg1"/>
                  </a:solidFill>
                  <a:hlinkClick r:id="rId11">
                    <a:extLst>
                      <a:ext uri="{A12FA001-AC4F-418D-AE19-62706E023703}">
                        <ahyp:hlinkClr xmlns:ahyp="http://schemas.microsoft.com/office/drawing/2018/hyperlinkcolor" val="tx"/>
                      </a:ext>
                    </a:extLst>
                  </a:hlinkClick>
                </a:rPr>
                <a:t>Center </a:t>
              </a:r>
              <a:r>
                <a:rPr lang="es-ES" dirty="0" err="1">
                  <a:solidFill>
                    <a:schemeClr val="bg1"/>
                  </a:solidFill>
                  <a:hlinkClick r:id="rId11">
                    <a:extLst>
                      <a:ext uri="{A12FA001-AC4F-418D-AE19-62706E023703}">
                        <ahyp:hlinkClr xmlns:ahyp="http://schemas.microsoft.com/office/drawing/2018/hyperlinkcolor" val="tx"/>
                      </a:ext>
                    </a:extLst>
                  </a:hlinkClick>
                </a:rPr>
                <a:t>for</a:t>
              </a:r>
              <a:r>
                <a:rPr lang="es-ES" dirty="0">
                  <a:solidFill>
                    <a:schemeClr val="bg1"/>
                  </a:solidFill>
                  <a:hlinkClick r:id="rId11">
                    <a:extLst>
                      <a:ext uri="{A12FA001-AC4F-418D-AE19-62706E023703}">
                        <ahyp:hlinkClr xmlns:ahyp="http://schemas.microsoft.com/office/drawing/2018/hyperlinkcolor" val="tx"/>
                      </a:ext>
                    </a:extLst>
                  </a:hlinkClick>
                </a:rPr>
                <a:t> Integral </a:t>
              </a:r>
              <a:r>
                <a:rPr lang="es-ES" dirty="0" err="1">
                  <a:solidFill>
                    <a:schemeClr val="bg1"/>
                  </a:solidFill>
                  <a:hlinkClick r:id="rId11">
                    <a:extLst>
                      <a:ext uri="{A12FA001-AC4F-418D-AE19-62706E023703}">
                        <ahyp:hlinkClr xmlns:ahyp="http://schemas.microsoft.com/office/drawing/2018/hyperlinkcolor" val="tx"/>
                      </a:ext>
                    </a:extLst>
                  </a:hlinkClick>
                </a:rPr>
                <a:t>Wisdom</a:t>
              </a:r>
              <a:endParaRPr lang="es-ES" dirty="0">
                <a:solidFill>
                  <a:schemeClr val="bg1"/>
                </a:solidFill>
              </a:endParaRPr>
            </a:p>
          </p:txBody>
        </p:sp>
        <p:sp>
          <p:nvSpPr>
            <p:cNvPr id="13" name="Rectángulo 12">
              <a:extLst>
                <a:ext uri="{FF2B5EF4-FFF2-40B4-BE49-F238E27FC236}">
                  <a16:creationId xmlns:a16="http://schemas.microsoft.com/office/drawing/2014/main" id="{7D841B24-CF68-4723-B236-AD8E1B246228}"/>
                </a:ext>
              </a:extLst>
            </p:cNvPr>
            <p:cNvSpPr/>
            <p:nvPr/>
          </p:nvSpPr>
          <p:spPr>
            <a:xfrm>
              <a:off x="2989413" y="4929442"/>
              <a:ext cx="2652586" cy="371765"/>
            </a:xfrm>
            <a:prstGeom prst="rect">
              <a:avLst/>
            </a:prstGeom>
          </p:spPr>
          <p:txBody>
            <a:bodyPr wrap="none">
              <a:spAutoFit/>
            </a:bodyPr>
            <a:lstStyle/>
            <a:p>
              <a:r>
                <a:rPr lang="es-ES" dirty="0" err="1">
                  <a:solidFill>
                    <a:schemeClr val="bg1"/>
                  </a:solidFill>
                  <a:hlinkClick r:id="rId12">
                    <a:extLst>
                      <a:ext uri="{A12FA001-AC4F-418D-AE19-62706E023703}">
                        <ahyp:hlinkClr xmlns:ahyp="http://schemas.microsoft.com/office/drawing/2018/hyperlinkcolor" val="tx"/>
                      </a:ext>
                    </a:extLst>
                  </a:hlinkClick>
                </a:rPr>
                <a:t>The</a:t>
              </a:r>
              <a:r>
                <a:rPr lang="es-ES" dirty="0">
                  <a:solidFill>
                    <a:schemeClr val="bg1"/>
                  </a:solidFill>
                  <a:hlinkClick r:id="rId12">
                    <a:extLst>
                      <a:ext uri="{A12FA001-AC4F-418D-AE19-62706E023703}">
                        <ahyp:hlinkClr xmlns:ahyp="http://schemas.microsoft.com/office/drawing/2018/hyperlinkcolor" val="tx"/>
                      </a:ext>
                    </a:extLst>
                  </a:hlinkClick>
                </a:rPr>
                <a:t> </a:t>
              </a:r>
              <a:r>
                <a:rPr lang="es-ES" dirty="0" err="1">
                  <a:solidFill>
                    <a:schemeClr val="bg1"/>
                  </a:solidFill>
                  <a:hlinkClick r:id="rId12">
                    <a:extLst>
                      <a:ext uri="{A12FA001-AC4F-418D-AE19-62706E023703}">
                        <ahyp:hlinkClr xmlns:ahyp="http://schemas.microsoft.com/office/drawing/2018/hyperlinkcolor" val="tx"/>
                      </a:ext>
                    </a:extLst>
                  </a:hlinkClick>
                </a:rPr>
                <a:t>Interspiritual</a:t>
              </a:r>
              <a:r>
                <a:rPr lang="es-ES" dirty="0">
                  <a:solidFill>
                    <a:schemeClr val="bg1"/>
                  </a:solidFill>
                  <a:hlinkClick r:id="rId12">
                    <a:extLst>
                      <a:ext uri="{A12FA001-AC4F-418D-AE19-62706E023703}">
                        <ahyp:hlinkClr xmlns:ahyp="http://schemas.microsoft.com/office/drawing/2018/hyperlinkcolor" val="tx"/>
                      </a:ext>
                    </a:extLst>
                  </a:hlinkClick>
                </a:rPr>
                <a:t> Network</a:t>
              </a:r>
              <a:endParaRPr lang="es-ES" dirty="0">
                <a:solidFill>
                  <a:schemeClr val="bg1"/>
                </a:solidFill>
              </a:endParaRPr>
            </a:p>
          </p:txBody>
        </p:sp>
      </p:grpSp>
      <p:grpSp>
        <p:nvGrpSpPr>
          <p:cNvPr id="16" name="Grupo 15">
            <a:extLst>
              <a:ext uri="{FF2B5EF4-FFF2-40B4-BE49-F238E27FC236}">
                <a16:creationId xmlns:a16="http://schemas.microsoft.com/office/drawing/2014/main" id="{2487C27D-E1CC-421A-B06C-D6A3875C0BB2}"/>
              </a:ext>
            </a:extLst>
          </p:cNvPr>
          <p:cNvGrpSpPr/>
          <p:nvPr/>
        </p:nvGrpSpPr>
        <p:grpSpPr>
          <a:xfrm>
            <a:off x="6377567" y="4019150"/>
            <a:ext cx="1965346" cy="1841758"/>
            <a:chOff x="6419647" y="4176953"/>
            <a:chExt cx="1965346" cy="1617601"/>
          </a:xfrm>
        </p:grpSpPr>
        <p:sp>
          <p:nvSpPr>
            <p:cNvPr id="7" name="Rectángulo 6">
              <a:extLst>
                <a:ext uri="{FF2B5EF4-FFF2-40B4-BE49-F238E27FC236}">
                  <a16:creationId xmlns:a16="http://schemas.microsoft.com/office/drawing/2014/main" id="{66B5FA72-DDBD-48BA-9F39-65D90AB6AB73}"/>
                </a:ext>
              </a:extLst>
            </p:cNvPr>
            <p:cNvSpPr/>
            <p:nvPr/>
          </p:nvSpPr>
          <p:spPr>
            <a:xfrm>
              <a:off x="6432982" y="5425222"/>
              <a:ext cx="1952011" cy="369332"/>
            </a:xfrm>
            <a:prstGeom prst="rect">
              <a:avLst/>
            </a:prstGeom>
          </p:spPr>
          <p:txBody>
            <a:bodyPr wrap="square">
              <a:spAutoFit/>
            </a:bodyPr>
            <a:lstStyle/>
            <a:p>
              <a:r>
                <a:rPr lang="es-ES" dirty="0">
                  <a:solidFill>
                    <a:schemeClr val="bg1"/>
                  </a:solidFill>
                  <a:hlinkClick r:id="rId13">
                    <a:extLst>
                      <a:ext uri="{A12FA001-AC4F-418D-AE19-62706E023703}">
                        <ahyp:hlinkClr xmlns:ahyp="http://schemas.microsoft.com/office/drawing/2018/hyperlinkcolor" val="tx"/>
                      </a:ext>
                    </a:extLst>
                  </a:hlinkClick>
                </a:rPr>
                <a:t>Open </a:t>
              </a:r>
              <a:r>
                <a:rPr lang="es-ES" dirty="0" err="1">
                  <a:solidFill>
                    <a:schemeClr val="bg1"/>
                  </a:solidFill>
                  <a:hlinkClick r:id="rId13">
                    <a:extLst>
                      <a:ext uri="{A12FA001-AC4F-418D-AE19-62706E023703}">
                        <ahyp:hlinkClr xmlns:ahyp="http://schemas.microsoft.com/office/drawing/2018/hyperlinkcolor" val="tx"/>
                      </a:ext>
                    </a:extLst>
                  </a:hlinkClick>
                </a:rPr>
                <a:t>Sky</a:t>
              </a:r>
              <a:r>
                <a:rPr lang="es-ES" dirty="0">
                  <a:solidFill>
                    <a:schemeClr val="bg1"/>
                  </a:solidFill>
                  <a:hlinkClick r:id="rId13">
                    <a:extLst>
                      <a:ext uri="{A12FA001-AC4F-418D-AE19-62706E023703}">
                        <ahyp:hlinkClr xmlns:ahyp="http://schemas.microsoft.com/office/drawing/2018/hyperlinkcolor" val="tx"/>
                      </a:ext>
                    </a:extLst>
                  </a:hlinkClick>
                </a:rPr>
                <a:t> </a:t>
              </a:r>
              <a:r>
                <a:rPr lang="es-ES" dirty="0" err="1">
                  <a:solidFill>
                    <a:schemeClr val="bg1"/>
                  </a:solidFill>
                  <a:hlinkClick r:id="rId13">
                    <a:extLst>
                      <a:ext uri="{A12FA001-AC4F-418D-AE19-62706E023703}">
                        <ahyp:hlinkClr xmlns:ahyp="http://schemas.microsoft.com/office/drawing/2018/hyperlinkcolor" val="tx"/>
                      </a:ext>
                    </a:extLst>
                  </a:hlinkClick>
                </a:rPr>
                <a:t>Research</a:t>
              </a:r>
              <a:endParaRPr lang="es-ES" dirty="0">
                <a:solidFill>
                  <a:schemeClr val="bg1"/>
                </a:solidFill>
              </a:endParaRPr>
            </a:p>
          </p:txBody>
        </p:sp>
        <p:sp>
          <p:nvSpPr>
            <p:cNvPr id="8" name="Rectángulo 7">
              <a:extLst>
                <a:ext uri="{FF2B5EF4-FFF2-40B4-BE49-F238E27FC236}">
                  <a16:creationId xmlns:a16="http://schemas.microsoft.com/office/drawing/2014/main" id="{B44C5A5D-4159-4835-88DF-A938AC7ED656}"/>
                </a:ext>
              </a:extLst>
            </p:cNvPr>
            <p:cNvSpPr/>
            <p:nvPr/>
          </p:nvSpPr>
          <p:spPr>
            <a:xfrm>
              <a:off x="6432982" y="4559462"/>
              <a:ext cx="1236942" cy="369332"/>
            </a:xfrm>
            <a:prstGeom prst="rect">
              <a:avLst/>
            </a:prstGeom>
          </p:spPr>
          <p:txBody>
            <a:bodyPr wrap="none">
              <a:spAutoFit/>
            </a:bodyPr>
            <a:lstStyle/>
            <a:p>
              <a:r>
                <a:rPr lang="es-ES" dirty="0" err="1">
                  <a:solidFill>
                    <a:schemeClr val="bg1"/>
                  </a:solidFill>
                  <a:hlinkClick r:id="rId14">
                    <a:extLst>
                      <a:ext uri="{A12FA001-AC4F-418D-AE19-62706E023703}">
                        <ahyp:hlinkClr xmlns:ahyp="http://schemas.microsoft.com/office/drawing/2018/hyperlinkcolor" val="tx"/>
                      </a:ext>
                    </a:extLst>
                  </a:hlinkClick>
                </a:rPr>
                <a:t>Uniqueself</a:t>
              </a:r>
              <a:endParaRPr lang="es-ES" dirty="0">
                <a:solidFill>
                  <a:schemeClr val="bg1"/>
                </a:solidFill>
              </a:endParaRPr>
            </a:p>
          </p:txBody>
        </p:sp>
        <p:sp>
          <p:nvSpPr>
            <p:cNvPr id="15" name="Rectángulo 14">
              <a:hlinkClick r:id="rId15"/>
              <a:extLst>
                <a:ext uri="{FF2B5EF4-FFF2-40B4-BE49-F238E27FC236}">
                  <a16:creationId xmlns:a16="http://schemas.microsoft.com/office/drawing/2014/main" id="{4DA16144-8AB2-4644-A512-2CC61F90BD1F}"/>
                </a:ext>
              </a:extLst>
            </p:cNvPr>
            <p:cNvSpPr/>
            <p:nvPr/>
          </p:nvSpPr>
          <p:spPr>
            <a:xfrm>
              <a:off x="6432982" y="4992342"/>
              <a:ext cx="1524969" cy="369332"/>
            </a:xfrm>
            <a:prstGeom prst="rect">
              <a:avLst/>
            </a:prstGeom>
          </p:spPr>
          <p:txBody>
            <a:bodyPr wrap="none">
              <a:spAutoFit/>
            </a:bodyPr>
            <a:lstStyle/>
            <a:p>
              <a:r>
                <a:rPr lang="es-ES" dirty="0">
                  <a:solidFill>
                    <a:schemeClr val="bg1"/>
                  </a:solidFill>
                  <a:hlinkClick r:id="rId15">
                    <a:extLst>
                      <a:ext uri="{A12FA001-AC4F-418D-AE19-62706E023703}">
                        <ahyp:hlinkClr xmlns:ahyp="http://schemas.microsoft.com/office/drawing/2018/hyperlinkcolor" val="tx"/>
                      </a:ext>
                    </a:extLst>
                  </a:hlinkClick>
                </a:rPr>
                <a:t>Integral </a:t>
              </a:r>
              <a:r>
                <a:rPr lang="es-ES" dirty="0" err="1">
                  <a:solidFill>
                    <a:schemeClr val="bg1"/>
                  </a:solidFill>
                  <a:hlinkClick r:id="rId15">
                    <a:extLst>
                      <a:ext uri="{A12FA001-AC4F-418D-AE19-62706E023703}">
                        <ahyp:hlinkClr xmlns:ahyp="http://schemas.microsoft.com/office/drawing/2018/hyperlinkcolor" val="tx"/>
                      </a:ext>
                    </a:extLst>
                  </a:hlinkClick>
                </a:rPr>
                <a:t>World</a:t>
              </a:r>
              <a:endParaRPr lang="es-ES" dirty="0">
                <a:solidFill>
                  <a:schemeClr val="bg1"/>
                </a:solidFill>
              </a:endParaRPr>
            </a:p>
          </p:txBody>
        </p:sp>
        <p:sp>
          <p:nvSpPr>
            <p:cNvPr id="22" name="Rectángulo 21">
              <a:extLst>
                <a:ext uri="{FF2B5EF4-FFF2-40B4-BE49-F238E27FC236}">
                  <a16:creationId xmlns:a16="http://schemas.microsoft.com/office/drawing/2014/main" id="{039BEC28-89E8-41ED-B887-5A73A4DE37E2}"/>
                </a:ext>
              </a:extLst>
            </p:cNvPr>
            <p:cNvSpPr/>
            <p:nvPr/>
          </p:nvSpPr>
          <p:spPr>
            <a:xfrm>
              <a:off x="6419647" y="4176953"/>
              <a:ext cx="1965346" cy="369332"/>
            </a:xfrm>
            <a:prstGeom prst="rect">
              <a:avLst/>
            </a:prstGeom>
          </p:spPr>
          <p:txBody>
            <a:bodyPr wrap="none">
              <a:spAutoFit/>
            </a:bodyPr>
            <a:lstStyle/>
            <a:p>
              <a:r>
                <a:rPr lang="es-ES" dirty="0" err="1">
                  <a:solidFill>
                    <a:schemeClr val="bg1"/>
                  </a:solidFill>
                  <a:hlinkClick r:id="rId16">
                    <a:extLst>
                      <a:ext uri="{A12FA001-AC4F-418D-AE19-62706E023703}">
                        <ahyp:hlinkClr xmlns:ahyp="http://schemas.microsoft.com/office/drawing/2018/hyperlinkcolor" val="tx"/>
                      </a:ext>
                    </a:extLst>
                  </a:hlinkClick>
                </a:rPr>
                <a:t>Stage</a:t>
              </a:r>
              <a:r>
                <a:rPr lang="es-ES" dirty="0">
                  <a:solidFill>
                    <a:schemeClr val="bg1"/>
                  </a:solidFill>
                  <a:hlinkClick r:id="rId16">
                    <a:extLst>
                      <a:ext uri="{A12FA001-AC4F-418D-AE19-62706E023703}">
                        <ahyp:hlinkClr xmlns:ahyp="http://schemas.microsoft.com/office/drawing/2018/hyperlinkcolor" val="tx"/>
                      </a:ext>
                    </a:extLst>
                  </a:hlinkClick>
                </a:rPr>
                <a:t> International</a:t>
              </a:r>
              <a:endParaRPr lang="es-ES" dirty="0">
                <a:solidFill>
                  <a:schemeClr val="bg1"/>
                </a:solidFill>
              </a:endParaRPr>
            </a:p>
          </p:txBody>
        </p:sp>
      </p:grpSp>
      <p:sp>
        <p:nvSpPr>
          <p:cNvPr id="23" name="CuadroTexto 22">
            <a:extLst>
              <a:ext uri="{FF2B5EF4-FFF2-40B4-BE49-F238E27FC236}">
                <a16:creationId xmlns:a16="http://schemas.microsoft.com/office/drawing/2014/main" id="{C2C955FB-969F-4734-AA00-B354AF7D868D}"/>
              </a:ext>
            </a:extLst>
          </p:cNvPr>
          <p:cNvSpPr txBox="1"/>
          <p:nvPr/>
        </p:nvSpPr>
        <p:spPr>
          <a:xfrm>
            <a:off x="2989413" y="5406147"/>
            <a:ext cx="4572000" cy="369332"/>
          </a:xfrm>
          <a:prstGeom prst="rect">
            <a:avLst/>
          </a:prstGeom>
          <a:noFill/>
        </p:spPr>
        <p:txBody>
          <a:bodyPr wrap="square">
            <a:spAutoFit/>
          </a:bodyPr>
          <a:lstStyle/>
          <a:p>
            <a:r>
              <a:rPr lang="es-ES" dirty="0" err="1">
                <a:solidFill>
                  <a:schemeClr val="bg1"/>
                </a:solidFill>
                <a:hlinkClick r:id="rId17">
                  <a:extLst>
                    <a:ext uri="{A12FA001-AC4F-418D-AE19-62706E023703}">
                      <ahyp:hlinkClr xmlns:ahyp="http://schemas.microsoft.com/office/drawing/2018/hyperlinkcolor" val="tx"/>
                    </a:ext>
                  </a:extLst>
                </a:hlinkClick>
              </a:rPr>
              <a:t>Spiral</a:t>
            </a:r>
            <a:r>
              <a:rPr lang="es-ES" dirty="0">
                <a:solidFill>
                  <a:schemeClr val="bg1"/>
                </a:solidFill>
                <a:hlinkClick r:id="rId17">
                  <a:extLst>
                    <a:ext uri="{A12FA001-AC4F-418D-AE19-62706E023703}">
                      <ahyp:hlinkClr xmlns:ahyp="http://schemas.microsoft.com/office/drawing/2018/hyperlinkcolor" val="tx"/>
                    </a:ext>
                  </a:extLst>
                </a:hlinkClick>
              </a:rPr>
              <a:t> Dynamics Integral</a:t>
            </a:r>
            <a:endParaRPr lang="es-E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6" name="5 CuadroTexto"/>
          <p:cNvSpPr txBox="1"/>
          <p:nvPr/>
        </p:nvSpPr>
        <p:spPr>
          <a:xfrm>
            <a:off x="260391" y="626944"/>
            <a:ext cx="5103697" cy="5386090"/>
          </a:xfrm>
          <a:prstGeom prst="rect">
            <a:avLst/>
          </a:prstGeom>
          <a:noFill/>
        </p:spPr>
        <p:txBody>
          <a:bodyPr wrap="square" rtlCol="0">
            <a:spAutoFit/>
          </a:bodyPr>
          <a:lstStyle/>
          <a:p>
            <a:pPr>
              <a:buFont typeface="Arial" pitchFamily="34" charset="0"/>
              <a:buChar char="•"/>
            </a:pPr>
            <a:r>
              <a:rPr lang="es-ES_tradnl" sz="2000" b="1" dirty="0">
                <a:solidFill>
                  <a:prstClr val="black"/>
                </a:solidFill>
              </a:rPr>
              <a:t> </a:t>
            </a:r>
            <a:r>
              <a:rPr lang="es-ES_tradnl" sz="2400" b="1" u="sng" dirty="0">
                <a:solidFill>
                  <a:prstClr val="black"/>
                </a:solidFill>
              </a:rPr>
              <a:t>América Norte</a:t>
            </a:r>
          </a:p>
          <a:p>
            <a:endParaRPr lang="es-ES_tradnl" sz="2000" b="1" dirty="0">
              <a:solidFill>
                <a:prstClr val="black"/>
              </a:solidFill>
            </a:endParaRPr>
          </a:p>
          <a:p>
            <a:endParaRPr lang="es-ES_tradnl" sz="2000" b="1" dirty="0">
              <a:solidFill>
                <a:prstClr val="black"/>
              </a:solidFill>
            </a:endParaRPr>
          </a:p>
          <a:p>
            <a:pPr>
              <a:buFont typeface="Arial" pitchFamily="34" charset="0"/>
              <a:buChar char="•"/>
            </a:pPr>
            <a:r>
              <a:rPr lang="es-ES_tradnl" sz="2000" b="1" dirty="0">
                <a:solidFill>
                  <a:prstClr val="black"/>
                </a:solidFill>
              </a:rPr>
              <a:t> Canadá</a:t>
            </a:r>
          </a:p>
          <a:p>
            <a:r>
              <a:rPr lang="es-ES_tradnl" b="1" dirty="0">
                <a:solidFill>
                  <a:schemeClr val="bg1"/>
                </a:solidFill>
                <a:hlinkClick r:id="rId3">
                  <a:extLst>
                    <a:ext uri="{A12FA001-AC4F-418D-AE19-62706E023703}">
                      <ahyp:hlinkClr xmlns:ahyp="http://schemas.microsoft.com/office/drawing/2018/hyperlinkcolor" val="tx"/>
                    </a:ext>
                  </a:extLst>
                </a:hlinkClick>
              </a:rPr>
              <a:t>Integral Coaching </a:t>
            </a:r>
            <a:r>
              <a:rPr lang="es-ES_tradnl" b="1" dirty="0" err="1">
                <a:solidFill>
                  <a:schemeClr val="bg1"/>
                </a:solidFill>
                <a:hlinkClick r:id="rId3">
                  <a:extLst>
                    <a:ext uri="{A12FA001-AC4F-418D-AE19-62706E023703}">
                      <ahyp:hlinkClr xmlns:ahyp="http://schemas.microsoft.com/office/drawing/2018/hyperlinkcolor" val="tx"/>
                    </a:ext>
                  </a:extLst>
                </a:hlinkClick>
              </a:rPr>
              <a:t>Canada</a:t>
            </a:r>
            <a:endParaRPr lang="es-ES_tradnl" b="1" dirty="0">
              <a:solidFill>
                <a:schemeClr val="bg1"/>
              </a:solidFill>
            </a:endParaRPr>
          </a:p>
          <a:p>
            <a:pPr>
              <a:buFont typeface="Arial" pitchFamily="34" charset="0"/>
              <a:buChar char="•"/>
            </a:pPr>
            <a:endParaRPr lang="es-ES_tradnl" sz="2000" b="1" dirty="0">
              <a:solidFill>
                <a:prstClr val="black"/>
              </a:solidFill>
            </a:endParaRPr>
          </a:p>
          <a:p>
            <a:pPr>
              <a:buFont typeface="Arial" pitchFamily="34" charset="0"/>
              <a:buChar char="•"/>
            </a:pPr>
            <a:endParaRPr lang="es-ES_tradnl" sz="2000" b="1" dirty="0">
              <a:solidFill>
                <a:prstClr val="black"/>
              </a:solidFill>
            </a:endParaRPr>
          </a:p>
          <a:p>
            <a:pPr>
              <a:buFont typeface="Arial" pitchFamily="34" charset="0"/>
              <a:buChar char="•"/>
            </a:pPr>
            <a:r>
              <a:rPr lang="es-ES_tradnl" sz="2000" b="1" dirty="0">
                <a:solidFill>
                  <a:prstClr val="black"/>
                </a:solidFill>
              </a:rPr>
              <a:t> EEUU</a:t>
            </a:r>
          </a:p>
          <a:p>
            <a:r>
              <a:rPr lang="es-ES_tradnl" b="1" dirty="0">
                <a:solidFill>
                  <a:schemeClr val="bg1"/>
                </a:solidFill>
                <a:hlinkClick r:id="rId4">
                  <a:extLst>
                    <a:ext uri="{A12FA001-AC4F-418D-AE19-62706E023703}">
                      <ahyp:hlinkClr xmlns:ahyp="http://schemas.microsoft.com/office/drawing/2018/hyperlinkcolor" val="tx"/>
                    </a:ext>
                  </a:extLst>
                </a:hlinkClick>
              </a:rPr>
              <a:t>Integral </a:t>
            </a:r>
            <a:r>
              <a:rPr lang="es-ES_tradnl" b="1" dirty="0" err="1">
                <a:solidFill>
                  <a:schemeClr val="bg1"/>
                </a:solidFill>
                <a:hlinkClick r:id="rId4">
                  <a:extLst>
                    <a:ext uri="{A12FA001-AC4F-418D-AE19-62706E023703}">
                      <ahyp:hlinkClr xmlns:ahyp="http://schemas.microsoft.com/office/drawing/2018/hyperlinkcolor" val="tx"/>
                    </a:ext>
                  </a:extLst>
                </a:hlinkClick>
              </a:rPr>
              <a:t>Life</a:t>
            </a:r>
            <a:endParaRPr lang="es-ES_tradnl" b="1" dirty="0">
              <a:solidFill>
                <a:schemeClr val="bg1"/>
              </a:solidFill>
            </a:endParaRPr>
          </a:p>
          <a:p>
            <a:r>
              <a:rPr lang="es-ES_tradnl" b="1" dirty="0" err="1">
                <a:solidFill>
                  <a:schemeClr val="bg1"/>
                </a:solidFill>
                <a:hlinkClick r:id="rId5">
                  <a:extLst>
                    <a:ext uri="{A12FA001-AC4F-418D-AE19-62706E023703}">
                      <ahyp:hlinkClr xmlns:ahyp="http://schemas.microsoft.com/office/drawing/2018/hyperlinkcolor" val="tx"/>
                    </a:ext>
                  </a:extLst>
                </a:hlinkClick>
              </a:rPr>
              <a:t>Metaintegral</a:t>
            </a:r>
            <a:endParaRPr lang="es-ES_tradnl" b="1" dirty="0">
              <a:solidFill>
                <a:schemeClr val="bg1"/>
              </a:solidFill>
            </a:endParaRPr>
          </a:p>
          <a:p>
            <a:r>
              <a:rPr lang="es-ES_tradnl" b="1" dirty="0">
                <a:solidFill>
                  <a:schemeClr val="bg1"/>
                </a:solidFill>
                <a:hlinkClick r:id="rId4">
                  <a:extLst>
                    <a:ext uri="{A12FA001-AC4F-418D-AE19-62706E023703}">
                      <ahyp:hlinkClr xmlns:ahyp="http://schemas.microsoft.com/office/drawing/2018/hyperlinkcolor" val="tx"/>
                    </a:ext>
                  </a:extLst>
                </a:hlinkClick>
              </a:rPr>
              <a:t>Core Integral</a:t>
            </a:r>
            <a:endParaRPr lang="es-ES_tradnl" b="1" dirty="0">
              <a:solidFill>
                <a:schemeClr val="bg1"/>
              </a:solidFill>
            </a:endParaRPr>
          </a:p>
          <a:p>
            <a:r>
              <a:rPr lang="es-ES_tradnl" b="1" dirty="0" err="1">
                <a:solidFill>
                  <a:schemeClr val="bg1"/>
                </a:solidFill>
                <a:hlinkClick r:id="rId6">
                  <a:extLst>
                    <a:ext uri="{A12FA001-AC4F-418D-AE19-62706E023703}">
                      <ahyp:hlinkClr xmlns:ahyp="http://schemas.microsoft.com/office/drawing/2018/hyperlinkcolor" val="tx"/>
                    </a:ext>
                  </a:extLst>
                </a:hlinkClick>
              </a:rPr>
              <a:t>Centerforintegralwisdom</a:t>
            </a:r>
            <a:endParaRPr lang="es-ES_tradnl" b="1" dirty="0">
              <a:solidFill>
                <a:schemeClr val="bg1"/>
              </a:solidFill>
            </a:endParaRPr>
          </a:p>
          <a:p>
            <a:r>
              <a:rPr lang="es-ES_tradnl" b="1" dirty="0">
                <a:solidFill>
                  <a:schemeClr val="bg1"/>
                </a:solidFill>
                <a:hlinkClick r:id="rId7">
                  <a:extLst>
                    <a:ext uri="{A12FA001-AC4F-418D-AE19-62706E023703}">
                      <ahyp:hlinkClr xmlns:ahyp="http://schemas.microsoft.com/office/drawing/2018/hyperlinkcolor" val="tx"/>
                    </a:ext>
                  </a:extLst>
                </a:hlinkClick>
              </a:rPr>
              <a:t>Integral Center</a:t>
            </a:r>
            <a:endParaRPr lang="es-ES_tradnl" b="1" dirty="0">
              <a:solidFill>
                <a:schemeClr val="bg1"/>
              </a:solidFill>
            </a:endParaRPr>
          </a:p>
          <a:p>
            <a:r>
              <a:rPr lang="en-US" b="1" dirty="0">
                <a:solidFill>
                  <a:schemeClr val="bg1"/>
                </a:solidFill>
                <a:hlinkClick r:id="rId8">
                  <a:extLst>
                    <a:ext uri="{A12FA001-AC4F-418D-AE19-62706E023703}">
                      <ahyp:hlinkClr xmlns:ahyp="http://schemas.microsoft.com/office/drawing/2018/hyperlinkcolor" val="tx"/>
                    </a:ext>
                  </a:extLst>
                </a:hlinkClick>
              </a:rPr>
              <a:t>Integral Life Practice</a:t>
            </a:r>
            <a:endParaRPr lang="en-US" b="1" dirty="0">
              <a:solidFill>
                <a:schemeClr val="bg1"/>
              </a:solidFill>
            </a:endParaRPr>
          </a:p>
          <a:p>
            <a:r>
              <a:rPr lang="es-ES_tradnl" b="1" dirty="0">
                <a:solidFill>
                  <a:schemeClr val="bg1"/>
                </a:solidFill>
                <a:hlinkClick r:id="rId9">
                  <a:extLst>
                    <a:ext uri="{A12FA001-AC4F-418D-AE19-62706E023703}">
                      <ahyp:hlinkClr xmlns:ahyp="http://schemas.microsoft.com/office/drawing/2018/hyperlinkcolor" val="tx"/>
                    </a:ext>
                  </a:extLst>
                </a:hlinkClick>
              </a:rPr>
              <a:t>Integral New York</a:t>
            </a:r>
            <a:endParaRPr lang="es-ES_tradnl" b="1" dirty="0">
              <a:solidFill>
                <a:schemeClr val="bg1"/>
              </a:solidFill>
            </a:endParaRPr>
          </a:p>
          <a:p>
            <a:r>
              <a:rPr lang="en-US" b="1" dirty="0">
                <a:solidFill>
                  <a:schemeClr val="bg1"/>
                </a:solidFill>
                <a:hlinkClick r:id="rId10">
                  <a:extLst>
                    <a:ext uri="{A12FA001-AC4F-418D-AE19-62706E023703}">
                      <ahyp:hlinkClr xmlns:ahyp="http://schemas.microsoft.com/office/drawing/2018/hyperlinkcolor" val="tx"/>
                    </a:ext>
                  </a:extLst>
                </a:hlinkClick>
              </a:rPr>
              <a:t>Integral New York / Ken Wilber meetup group</a:t>
            </a:r>
            <a:endParaRPr lang="en-US" b="1" dirty="0">
              <a:solidFill>
                <a:schemeClr val="bg1"/>
              </a:solidFill>
            </a:endParaRPr>
          </a:p>
          <a:p>
            <a:r>
              <a:rPr lang="en-US" b="1" dirty="0">
                <a:solidFill>
                  <a:schemeClr val="bg1"/>
                </a:solidFill>
                <a:hlinkClick r:id="rId11">
                  <a:extLst>
                    <a:ext uri="{A12FA001-AC4F-418D-AE19-62706E023703}">
                      <ahyp:hlinkClr xmlns:ahyp="http://schemas.microsoft.com/office/drawing/2018/hyperlinkcolor" val="tx"/>
                    </a:ext>
                  </a:extLst>
                </a:hlinkClick>
              </a:rPr>
              <a:t>California Institute of Integral Studies</a:t>
            </a:r>
            <a:endParaRPr lang="en-US" b="1" dirty="0">
              <a:solidFill>
                <a:schemeClr val="bg1"/>
              </a:solidFill>
            </a:endParaRPr>
          </a:p>
          <a:p>
            <a:pPr>
              <a:buFont typeface="Arial" pitchFamily="34" charset="0"/>
              <a:buChar char="•"/>
            </a:pPr>
            <a:endParaRPr lang="es-ES_tradnl" sz="2000" b="1" dirty="0">
              <a:solidFill>
                <a:prstClr val="black"/>
              </a:solidFill>
            </a:endParaRPr>
          </a:p>
        </p:txBody>
      </p:sp>
      <p:pic>
        <p:nvPicPr>
          <p:cNvPr id="2" name="Imagen 1">
            <a:extLst>
              <a:ext uri="{FF2B5EF4-FFF2-40B4-BE49-F238E27FC236}">
                <a16:creationId xmlns:a16="http://schemas.microsoft.com/office/drawing/2014/main" id="{1ADBA22B-09AE-456D-9549-E11A4271C832}"/>
              </a:ext>
            </a:extLst>
          </p:cNvPr>
          <p:cNvPicPr>
            <a:picLocks noChangeAspect="1"/>
          </p:cNvPicPr>
          <p:nvPr/>
        </p:nvPicPr>
        <p:blipFill>
          <a:blip r:embed="rId12"/>
          <a:stretch>
            <a:fillRect/>
          </a:stretch>
        </p:blipFill>
        <p:spPr>
          <a:xfrm>
            <a:off x="5868144" y="626944"/>
            <a:ext cx="2799441" cy="2088232"/>
          </a:xfrm>
          <a:prstGeom prst="rect">
            <a:avLst/>
          </a:prstGeom>
        </p:spPr>
      </p:pic>
      <p:sp>
        <p:nvSpPr>
          <p:cNvPr id="8" name="CuadroTexto 7">
            <a:extLst>
              <a:ext uri="{FF2B5EF4-FFF2-40B4-BE49-F238E27FC236}">
                <a16:creationId xmlns:a16="http://schemas.microsoft.com/office/drawing/2014/main" id="{54B58483-6A19-45B0-924D-288C3AC80BE1}"/>
              </a:ext>
            </a:extLst>
          </p:cNvPr>
          <p:cNvSpPr txBox="1"/>
          <p:nvPr/>
        </p:nvSpPr>
        <p:spPr>
          <a:xfrm>
            <a:off x="5076056" y="3717032"/>
            <a:ext cx="3909640" cy="1477328"/>
          </a:xfrm>
          <a:prstGeom prst="rect">
            <a:avLst/>
          </a:prstGeom>
          <a:noFill/>
        </p:spPr>
        <p:txBody>
          <a:bodyPr wrap="square">
            <a:spAutoFit/>
          </a:bodyPr>
          <a:lstStyle/>
          <a:p>
            <a:pPr>
              <a:buFont typeface="Arial" pitchFamily="34" charset="0"/>
              <a:buChar char="•"/>
            </a:pPr>
            <a:r>
              <a:rPr lang="es-ES_tradnl" b="1" dirty="0">
                <a:solidFill>
                  <a:prstClr val="black"/>
                </a:solidFill>
              </a:rPr>
              <a:t> México</a:t>
            </a:r>
          </a:p>
          <a:p>
            <a:r>
              <a:rPr lang="es-ES_tradnl" b="1" dirty="0" err="1">
                <a:solidFill>
                  <a:schemeClr val="bg1"/>
                </a:solidFill>
                <a:hlinkClick r:id="rId13">
                  <a:extLst>
                    <a:ext uri="{A12FA001-AC4F-418D-AE19-62706E023703}">
                      <ahyp:hlinkClr xmlns:ahyp="http://schemas.microsoft.com/office/drawing/2018/hyperlinkcolor" val="tx"/>
                    </a:ext>
                  </a:extLst>
                </a:hlinkClick>
              </a:rPr>
              <a:t>Practicaintegraldevida</a:t>
            </a:r>
            <a:endParaRPr lang="es-ES_tradnl" b="1" dirty="0">
              <a:solidFill>
                <a:schemeClr val="bg1"/>
              </a:solidFill>
            </a:endParaRPr>
          </a:p>
          <a:p>
            <a:r>
              <a:rPr lang="es-ES_tradnl" b="1" dirty="0">
                <a:solidFill>
                  <a:schemeClr val="bg1"/>
                </a:solidFill>
                <a:hlinkClick r:id="rId14">
                  <a:extLst>
                    <a:ext uri="{A12FA001-AC4F-418D-AE19-62706E023703}">
                      <ahyp:hlinkClr xmlns:ahyp="http://schemas.microsoft.com/office/drawing/2018/hyperlinkcolor" val="tx"/>
                    </a:ext>
                  </a:extLst>
                </a:hlinkClick>
              </a:rPr>
              <a:t>Instituto Universitario Ken Wilber</a:t>
            </a:r>
            <a:endParaRPr lang="es-ES_tradnl" b="1" dirty="0">
              <a:solidFill>
                <a:schemeClr val="bg1"/>
              </a:solidFill>
            </a:endParaRPr>
          </a:p>
          <a:p>
            <a:r>
              <a:rPr lang="es-ES" b="1" dirty="0">
                <a:solidFill>
                  <a:schemeClr val="bg1"/>
                </a:solidFill>
                <a:hlinkClick r:id="rId15">
                  <a:extLst>
                    <a:ext uri="{A12FA001-AC4F-418D-AE19-62706E023703}">
                      <ahyp:hlinkClr xmlns:ahyp="http://schemas.microsoft.com/office/drawing/2018/hyperlinkcolor" val="tx"/>
                    </a:ext>
                  </a:extLst>
                </a:hlinkClick>
              </a:rPr>
              <a:t>Playa del Carmen Ken Wilber </a:t>
            </a:r>
            <a:r>
              <a:rPr lang="es-ES" b="1" dirty="0" err="1">
                <a:solidFill>
                  <a:schemeClr val="bg1"/>
                </a:solidFill>
                <a:hlinkClick r:id="rId15">
                  <a:extLst>
                    <a:ext uri="{A12FA001-AC4F-418D-AE19-62706E023703}">
                      <ahyp:hlinkClr xmlns:ahyp="http://schemas.microsoft.com/office/drawing/2018/hyperlinkcolor" val="tx"/>
                    </a:ext>
                  </a:extLst>
                </a:hlinkClick>
              </a:rPr>
              <a:t>Meetup</a:t>
            </a:r>
            <a:endParaRPr lang="es-ES" b="1" dirty="0">
              <a:solidFill>
                <a:schemeClr val="bg1"/>
              </a:solidFill>
            </a:endParaRPr>
          </a:p>
          <a:p>
            <a:r>
              <a:rPr lang="es-ES_tradnl" dirty="0">
                <a:solidFill>
                  <a:schemeClr val="bg1"/>
                </a:solidFill>
                <a:hlinkClick r:id="rId16">
                  <a:extLst>
                    <a:ext uri="{A12FA001-AC4F-418D-AE19-62706E023703}">
                      <ahyp:hlinkClr xmlns:ahyp="http://schemas.microsoft.com/office/drawing/2018/hyperlinkcolor" val="tx"/>
                    </a:ext>
                  </a:extLst>
                </a:hlinkClick>
              </a:rPr>
              <a:t>Vida Integral</a:t>
            </a:r>
            <a:endParaRPr lang="es-ES_tradnl" dirty="0">
              <a:solidFill>
                <a:schemeClr val="bg1"/>
              </a:solidFill>
            </a:endParaRPr>
          </a:p>
        </p:txBody>
      </p:sp>
    </p:spTree>
    <p:extLst>
      <p:ext uri="{BB962C8B-B14F-4D97-AF65-F5344CB8AC3E}">
        <p14:creationId xmlns:p14="http://schemas.microsoft.com/office/powerpoint/2010/main" val="1871170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6" name="5 CuadroTexto"/>
          <p:cNvSpPr txBox="1"/>
          <p:nvPr/>
        </p:nvSpPr>
        <p:spPr>
          <a:xfrm>
            <a:off x="467544" y="908720"/>
            <a:ext cx="5256584" cy="4647426"/>
          </a:xfrm>
          <a:prstGeom prst="rect">
            <a:avLst/>
          </a:prstGeom>
          <a:noFill/>
        </p:spPr>
        <p:txBody>
          <a:bodyPr wrap="square" rtlCol="0">
            <a:spAutoFit/>
          </a:bodyPr>
          <a:lstStyle/>
          <a:p>
            <a:pPr>
              <a:buFont typeface="Arial" pitchFamily="34" charset="0"/>
              <a:buChar char="•"/>
            </a:pPr>
            <a:r>
              <a:rPr lang="es-ES_tradnl" sz="2400" b="1" u="sng" dirty="0">
                <a:solidFill>
                  <a:prstClr val="black"/>
                </a:solidFill>
              </a:rPr>
              <a:t> América Sur y Central</a:t>
            </a:r>
          </a:p>
          <a:p>
            <a:pPr>
              <a:buFont typeface="Arial" pitchFamily="34" charset="0"/>
              <a:buChar char="•"/>
            </a:pPr>
            <a:endParaRPr lang="es-ES_tradnl" sz="2000" b="1" dirty="0">
              <a:solidFill>
                <a:prstClr val="black"/>
              </a:solidFill>
            </a:endParaRPr>
          </a:p>
          <a:p>
            <a:r>
              <a:rPr lang="es-ES_tradnl" dirty="0">
                <a:solidFill>
                  <a:schemeClr val="bg1"/>
                </a:solidFill>
                <a:hlinkClick r:id="rId3">
                  <a:extLst>
                    <a:ext uri="{A12FA001-AC4F-418D-AE19-62706E023703}">
                      <ahyp:hlinkClr xmlns:ahyp="http://schemas.microsoft.com/office/drawing/2018/hyperlinkcolor" val="tx"/>
                    </a:ext>
                  </a:extLst>
                </a:hlinkClick>
              </a:rPr>
              <a:t>Hispanoamérica Integral</a:t>
            </a:r>
            <a:endParaRPr lang="es-ES_tradnl" dirty="0">
              <a:solidFill>
                <a:schemeClr val="bg1"/>
              </a:solidFill>
            </a:endParaRPr>
          </a:p>
          <a:p>
            <a:endParaRPr lang="es-ES_tradnl" dirty="0">
              <a:solidFill>
                <a:schemeClr val="bg1"/>
              </a:solidFill>
              <a:hlinkClick r:id="rId4">
                <a:extLst>
                  <a:ext uri="{A12FA001-AC4F-418D-AE19-62706E023703}">
                    <ahyp:hlinkClr xmlns:ahyp="http://schemas.microsoft.com/office/drawing/2018/hyperlinkcolor" val="tx"/>
                  </a:ext>
                </a:extLst>
              </a:hlinkClick>
            </a:endParaRPr>
          </a:p>
          <a:p>
            <a:r>
              <a:rPr lang="es-ES_tradnl" dirty="0">
                <a:solidFill>
                  <a:schemeClr val="bg1"/>
                </a:solidFill>
                <a:hlinkClick r:id="rId4">
                  <a:extLst>
                    <a:ext uri="{A12FA001-AC4F-418D-AE19-62706E023703}">
                      <ahyp:hlinkClr xmlns:ahyp="http://schemas.microsoft.com/office/drawing/2018/hyperlinkcolor" val="tx"/>
                    </a:ext>
                  </a:extLst>
                </a:hlinkClick>
              </a:rPr>
              <a:t>Conciencia Integral</a:t>
            </a:r>
            <a:endParaRPr lang="es-ES_tradnl" dirty="0">
              <a:solidFill>
                <a:schemeClr val="bg1"/>
              </a:solidFill>
            </a:endParaRPr>
          </a:p>
          <a:p>
            <a:r>
              <a:rPr lang="es-ES_tradnl" dirty="0">
                <a:solidFill>
                  <a:schemeClr val="bg1"/>
                </a:solidFill>
                <a:hlinkClick r:id="rId5">
                  <a:extLst>
                    <a:ext uri="{A12FA001-AC4F-418D-AE19-62706E023703}">
                      <ahyp:hlinkClr xmlns:ahyp="http://schemas.microsoft.com/office/drawing/2018/hyperlinkcolor" val="tx"/>
                    </a:ext>
                  </a:extLst>
                </a:hlinkClick>
              </a:rPr>
              <a:t>Plataforma Aurea</a:t>
            </a:r>
            <a:endParaRPr lang="es-ES_tradnl" dirty="0">
              <a:solidFill>
                <a:schemeClr val="bg1"/>
              </a:solidFill>
            </a:endParaRPr>
          </a:p>
          <a:p>
            <a:r>
              <a:rPr lang="es-ES" u="sng" dirty="0">
                <a:solidFill>
                  <a:schemeClr val="bg1"/>
                </a:solidFill>
                <a:hlinkClick r:id="rId6">
                  <a:extLst>
                    <a:ext uri="{A12FA001-AC4F-418D-AE19-62706E023703}">
                      <ahyp:hlinkClr xmlns:ahyp="http://schemas.microsoft.com/office/drawing/2018/hyperlinkcolor" val="tx"/>
                    </a:ext>
                  </a:extLst>
                </a:hlinkClick>
              </a:rPr>
              <a:t>Psicoterapia Modelo Integral AQAL</a:t>
            </a:r>
            <a:endParaRPr lang="es-ES" u="sng" dirty="0">
              <a:solidFill>
                <a:schemeClr val="bg1"/>
              </a:solidFill>
            </a:endParaRPr>
          </a:p>
          <a:p>
            <a:r>
              <a:rPr lang="es-ES_tradnl" dirty="0">
                <a:solidFill>
                  <a:schemeClr val="bg1"/>
                </a:solidFill>
                <a:hlinkClick r:id="rId7">
                  <a:extLst>
                    <a:ext uri="{A12FA001-AC4F-418D-AE19-62706E023703}">
                      <ahyp:hlinkClr xmlns:ahyp="http://schemas.microsoft.com/office/drawing/2018/hyperlinkcolor" val="tx"/>
                    </a:ext>
                  </a:extLst>
                </a:hlinkClick>
              </a:rPr>
              <a:t>Integral </a:t>
            </a:r>
            <a:r>
              <a:rPr lang="es-ES_tradnl" dirty="0" err="1">
                <a:solidFill>
                  <a:schemeClr val="bg1"/>
                </a:solidFill>
                <a:hlinkClick r:id="rId7">
                  <a:extLst>
                    <a:ext uri="{A12FA001-AC4F-418D-AE19-62706E023703}">
                      <ahyp:hlinkClr xmlns:ahyp="http://schemas.microsoft.com/office/drawing/2018/hyperlinkcolor" val="tx"/>
                    </a:ext>
                  </a:extLst>
                </a:hlinkClick>
              </a:rPr>
              <a:t>Humans</a:t>
            </a:r>
            <a:endParaRPr lang="es-ES_tradnl" dirty="0">
              <a:solidFill>
                <a:schemeClr val="bg1"/>
              </a:solidFill>
            </a:endParaRPr>
          </a:p>
          <a:p>
            <a:endParaRPr lang="es-ES_tradnl" dirty="0">
              <a:solidFill>
                <a:schemeClr val="bg1"/>
              </a:solidFill>
            </a:endParaRPr>
          </a:p>
          <a:p>
            <a:r>
              <a:rPr lang="es-ES_tradnl" dirty="0">
                <a:solidFill>
                  <a:schemeClr val="bg1"/>
                </a:solidFill>
                <a:hlinkClick r:id="rId8">
                  <a:extLst>
                    <a:ext uri="{A12FA001-AC4F-418D-AE19-62706E023703}">
                      <ahyp:hlinkClr xmlns:ahyp="http://schemas.microsoft.com/office/drawing/2018/hyperlinkcolor" val="tx"/>
                    </a:ext>
                  </a:extLst>
                </a:hlinkClick>
              </a:rPr>
              <a:t>Escuela de Psicología Transpersonal e Integral</a:t>
            </a:r>
            <a:endParaRPr lang="es-ES_tradnl" dirty="0">
              <a:solidFill>
                <a:schemeClr val="bg1"/>
              </a:solidFill>
            </a:endParaRPr>
          </a:p>
          <a:p>
            <a:endParaRPr lang="es-ES_tradnl" dirty="0">
              <a:solidFill>
                <a:schemeClr val="bg1"/>
              </a:solidFill>
            </a:endParaRPr>
          </a:p>
          <a:p>
            <a:r>
              <a:rPr lang="es-ES_tradnl" dirty="0">
                <a:solidFill>
                  <a:schemeClr val="bg1"/>
                </a:solidFill>
                <a:hlinkClick r:id="rId9">
                  <a:extLst>
                    <a:ext uri="{A12FA001-AC4F-418D-AE19-62706E023703}">
                      <ahyp:hlinkClr xmlns:ahyp="http://schemas.microsoft.com/office/drawing/2018/hyperlinkcolor" val="tx"/>
                    </a:ext>
                  </a:extLst>
                </a:hlinkClick>
              </a:rPr>
              <a:t>Instituto Integral Brasil</a:t>
            </a:r>
            <a:endParaRPr lang="es-ES_tradnl" dirty="0">
              <a:solidFill>
                <a:schemeClr val="bg1"/>
              </a:solidFill>
            </a:endParaRPr>
          </a:p>
          <a:p>
            <a:r>
              <a:rPr lang="es-ES_tradnl" dirty="0" err="1">
                <a:solidFill>
                  <a:schemeClr val="bg1"/>
                </a:solidFill>
                <a:hlinkClick r:id="rId10">
                  <a:extLst>
                    <a:ext uri="{A12FA001-AC4F-418D-AE19-62706E023703}">
                      <ahyp:hlinkClr xmlns:ahyp="http://schemas.microsoft.com/office/drawing/2018/hyperlinkcolor" val="tx"/>
                    </a:ext>
                  </a:extLst>
                </a:hlinkClick>
              </a:rPr>
              <a:t>Metacoaching</a:t>
            </a:r>
            <a:endParaRPr lang="es-ES_tradnl" dirty="0">
              <a:solidFill>
                <a:schemeClr val="bg1"/>
              </a:solidFill>
            </a:endParaRPr>
          </a:p>
          <a:p>
            <a:endParaRPr lang="es-ES_tradnl" dirty="0">
              <a:solidFill>
                <a:schemeClr val="bg1"/>
              </a:solidFill>
            </a:endParaRPr>
          </a:p>
          <a:p>
            <a:r>
              <a:rPr lang="es-ES_tradnl" dirty="0">
                <a:solidFill>
                  <a:schemeClr val="bg1"/>
                </a:solidFill>
                <a:hlinkClick r:id="rId11">
                  <a:extLst>
                    <a:ext uri="{A12FA001-AC4F-418D-AE19-62706E023703}">
                      <ahyp:hlinkClr xmlns:ahyp="http://schemas.microsoft.com/office/drawing/2018/hyperlinkcolor" val="tx"/>
                    </a:ext>
                  </a:extLst>
                </a:hlinkClick>
              </a:rPr>
              <a:t>Centro Integral Colombia</a:t>
            </a:r>
            <a:endParaRPr lang="es-ES_tradnl" dirty="0">
              <a:solidFill>
                <a:schemeClr val="bg1"/>
              </a:solidFill>
            </a:endParaRPr>
          </a:p>
          <a:p>
            <a:endParaRPr lang="es-ES_tradnl" dirty="0">
              <a:solidFill>
                <a:schemeClr val="bg1"/>
              </a:solidFill>
            </a:endParaRPr>
          </a:p>
        </p:txBody>
      </p:sp>
      <p:pic>
        <p:nvPicPr>
          <p:cNvPr id="2" name="Imagen 1">
            <a:extLst>
              <a:ext uri="{FF2B5EF4-FFF2-40B4-BE49-F238E27FC236}">
                <a16:creationId xmlns:a16="http://schemas.microsoft.com/office/drawing/2014/main" id="{1ADBA22B-09AE-456D-9549-E11A4271C832}"/>
              </a:ext>
            </a:extLst>
          </p:cNvPr>
          <p:cNvPicPr>
            <a:picLocks noChangeAspect="1"/>
          </p:cNvPicPr>
          <p:nvPr/>
        </p:nvPicPr>
        <p:blipFill>
          <a:blip r:embed="rId12"/>
          <a:stretch>
            <a:fillRect/>
          </a:stretch>
        </p:blipFill>
        <p:spPr>
          <a:xfrm>
            <a:off x="5724128" y="692696"/>
            <a:ext cx="2799441" cy="2088232"/>
          </a:xfrm>
          <a:prstGeom prst="rect">
            <a:avLst/>
          </a:prstGeom>
        </p:spPr>
      </p:pic>
    </p:spTree>
    <p:extLst>
      <p:ext uri="{BB962C8B-B14F-4D97-AF65-F5344CB8AC3E}">
        <p14:creationId xmlns:p14="http://schemas.microsoft.com/office/powerpoint/2010/main" val="2251430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6" name="5 CuadroTexto"/>
          <p:cNvSpPr txBox="1"/>
          <p:nvPr/>
        </p:nvSpPr>
        <p:spPr>
          <a:xfrm>
            <a:off x="350425" y="723327"/>
            <a:ext cx="3944547" cy="400110"/>
          </a:xfrm>
          <a:prstGeom prst="rect">
            <a:avLst/>
          </a:prstGeom>
          <a:noFill/>
        </p:spPr>
        <p:txBody>
          <a:bodyPr wrap="square" rtlCol="0">
            <a:spAutoFit/>
          </a:bodyPr>
          <a:lstStyle/>
          <a:p>
            <a:pPr>
              <a:buFont typeface="Arial" pitchFamily="34" charset="0"/>
              <a:buChar char="•"/>
            </a:pPr>
            <a:r>
              <a:rPr lang="es-ES_tradnl" sz="2000" b="1" dirty="0">
                <a:solidFill>
                  <a:prstClr val="black"/>
                </a:solidFill>
              </a:rPr>
              <a:t> Europa (</a:t>
            </a:r>
            <a:r>
              <a:rPr lang="es-ES" sz="2000" b="1" dirty="0">
                <a:solidFill>
                  <a:prstClr val="black"/>
                </a:solidFill>
              </a:rPr>
              <a:t>UE)</a:t>
            </a:r>
            <a:endParaRPr lang="es-ES_tradnl" sz="2000" b="1" dirty="0">
              <a:solidFill>
                <a:prstClr val="black"/>
              </a:solidFill>
            </a:endParaRPr>
          </a:p>
        </p:txBody>
      </p:sp>
      <p:pic>
        <p:nvPicPr>
          <p:cNvPr id="2" name="Imagen 1">
            <a:extLst>
              <a:ext uri="{FF2B5EF4-FFF2-40B4-BE49-F238E27FC236}">
                <a16:creationId xmlns:a16="http://schemas.microsoft.com/office/drawing/2014/main" id="{1ADBA22B-09AE-456D-9549-E11A4271C832}"/>
              </a:ext>
            </a:extLst>
          </p:cNvPr>
          <p:cNvPicPr>
            <a:picLocks noChangeAspect="1"/>
          </p:cNvPicPr>
          <p:nvPr/>
        </p:nvPicPr>
        <p:blipFill>
          <a:blip r:embed="rId3"/>
          <a:stretch>
            <a:fillRect/>
          </a:stretch>
        </p:blipFill>
        <p:spPr>
          <a:xfrm>
            <a:off x="5724128" y="692696"/>
            <a:ext cx="2799441" cy="2088232"/>
          </a:xfrm>
          <a:prstGeom prst="rect">
            <a:avLst/>
          </a:prstGeom>
        </p:spPr>
      </p:pic>
      <p:sp>
        <p:nvSpPr>
          <p:cNvPr id="8" name="Rectángulo 7">
            <a:extLst>
              <a:ext uri="{FF2B5EF4-FFF2-40B4-BE49-F238E27FC236}">
                <a16:creationId xmlns:a16="http://schemas.microsoft.com/office/drawing/2014/main" id="{04F06DC7-3EF5-4148-B39C-E5E381F2802F}"/>
              </a:ext>
            </a:extLst>
          </p:cNvPr>
          <p:cNvSpPr/>
          <p:nvPr/>
        </p:nvSpPr>
        <p:spPr>
          <a:xfrm>
            <a:off x="334337" y="4462906"/>
            <a:ext cx="1872208" cy="369332"/>
          </a:xfrm>
          <a:prstGeom prst="rect">
            <a:avLst/>
          </a:prstGeom>
        </p:spPr>
        <p:txBody>
          <a:bodyPr wrap="square">
            <a:spAutoFit/>
          </a:bodyPr>
          <a:lstStyle/>
          <a:p>
            <a:r>
              <a:rPr lang="es-ES" dirty="0">
                <a:solidFill>
                  <a:schemeClr val="bg1"/>
                </a:solidFill>
                <a:hlinkClick r:id="rId4">
                  <a:extLst>
                    <a:ext uri="{A12FA001-AC4F-418D-AE19-62706E023703}">
                      <ahyp:hlinkClr xmlns:ahyp="http://schemas.microsoft.com/office/drawing/2018/hyperlinkcolor" val="tx"/>
                    </a:ext>
                  </a:extLst>
                </a:hlinkClick>
              </a:rPr>
              <a:t>Oxford-Integral</a:t>
            </a:r>
            <a:endParaRPr lang="es-ES" dirty="0">
              <a:solidFill>
                <a:schemeClr val="bg1"/>
              </a:solidFill>
            </a:endParaRPr>
          </a:p>
        </p:txBody>
      </p:sp>
      <p:grpSp>
        <p:nvGrpSpPr>
          <p:cNvPr id="4" name="Grupo 3">
            <a:extLst>
              <a:ext uri="{FF2B5EF4-FFF2-40B4-BE49-F238E27FC236}">
                <a16:creationId xmlns:a16="http://schemas.microsoft.com/office/drawing/2014/main" id="{F8DD30D4-6735-478B-AE0C-77283FE73748}"/>
              </a:ext>
            </a:extLst>
          </p:cNvPr>
          <p:cNvGrpSpPr/>
          <p:nvPr/>
        </p:nvGrpSpPr>
        <p:grpSpPr>
          <a:xfrm>
            <a:off x="350425" y="1354815"/>
            <a:ext cx="2997439" cy="751329"/>
            <a:chOff x="350425" y="1859618"/>
            <a:chExt cx="2997439" cy="751329"/>
          </a:xfrm>
        </p:grpSpPr>
        <p:sp>
          <p:nvSpPr>
            <p:cNvPr id="7" name="Rectángulo 6">
              <a:extLst>
                <a:ext uri="{FF2B5EF4-FFF2-40B4-BE49-F238E27FC236}">
                  <a16:creationId xmlns:a16="http://schemas.microsoft.com/office/drawing/2014/main" id="{5E72A950-3987-4616-8F67-26821C5B90BC}"/>
                </a:ext>
              </a:extLst>
            </p:cNvPr>
            <p:cNvSpPr/>
            <p:nvPr/>
          </p:nvSpPr>
          <p:spPr>
            <a:xfrm>
              <a:off x="350425" y="1859618"/>
              <a:ext cx="2997439" cy="369332"/>
            </a:xfrm>
            <a:prstGeom prst="rect">
              <a:avLst/>
            </a:prstGeom>
          </p:spPr>
          <p:txBody>
            <a:bodyPr wrap="square">
              <a:spAutoFit/>
            </a:bodyPr>
            <a:lstStyle/>
            <a:p>
              <a:r>
                <a:rPr lang="es-ES" dirty="0">
                  <a:solidFill>
                    <a:schemeClr val="bg1"/>
                  </a:solidFill>
                  <a:hlinkClick r:id="rId5">
                    <a:extLst>
                      <a:ext uri="{A12FA001-AC4F-418D-AE19-62706E023703}">
                        <ahyp:hlinkClr xmlns:ahyp="http://schemas.microsoft.com/office/drawing/2018/hyperlinkcolor" val="tx"/>
                      </a:ext>
                    </a:extLst>
                  </a:hlinkClick>
                </a:rPr>
                <a:t>Integral </a:t>
              </a:r>
              <a:r>
                <a:rPr lang="es-ES" dirty="0" err="1">
                  <a:solidFill>
                    <a:schemeClr val="bg1"/>
                  </a:solidFill>
                  <a:hlinkClick r:id="rId5">
                    <a:extLst>
                      <a:ext uri="{A12FA001-AC4F-418D-AE19-62706E023703}">
                        <ahyp:hlinkClr xmlns:ahyp="http://schemas.microsoft.com/office/drawing/2018/hyperlinkcolor" val="tx"/>
                      </a:ext>
                    </a:extLst>
                  </a:hlinkClick>
                </a:rPr>
                <a:t>European</a:t>
              </a:r>
              <a:r>
                <a:rPr lang="es-ES" dirty="0">
                  <a:solidFill>
                    <a:schemeClr val="bg1"/>
                  </a:solidFill>
                  <a:hlinkClick r:id="rId5">
                    <a:extLst>
                      <a:ext uri="{A12FA001-AC4F-418D-AE19-62706E023703}">
                        <ahyp:hlinkClr xmlns:ahyp="http://schemas.microsoft.com/office/drawing/2018/hyperlinkcolor" val="tx"/>
                      </a:ext>
                    </a:extLst>
                  </a:hlinkClick>
                </a:rPr>
                <a:t> </a:t>
              </a:r>
              <a:r>
                <a:rPr lang="es-ES" dirty="0" err="1">
                  <a:solidFill>
                    <a:schemeClr val="bg1"/>
                  </a:solidFill>
                  <a:hlinkClick r:id="rId5">
                    <a:extLst>
                      <a:ext uri="{A12FA001-AC4F-418D-AE19-62706E023703}">
                        <ahyp:hlinkClr xmlns:ahyp="http://schemas.microsoft.com/office/drawing/2018/hyperlinkcolor" val="tx"/>
                      </a:ext>
                    </a:extLst>
                  </a:hlinkClick>
                </a:rPr>
                <a:t>Conference</a:t>
              </a:r>
              <a:endParaRPr lang="es-ES" dirty="0">
                <a:solidFill>
                  <a:schemeClr val="bg1"/>
                </a:solidFill>
              </a:endParaRPr>
            </a:p>
          </p:txBody>
        </p:sp>
        <p:sp>
          <p:nvSpPr>
            <p:cNvPr id="9" name="Rectángulo 8">
              <a:extLst>
                <a:ext uri="{FF2B5EF4-FFF2-40B4-BE49-F238E27FC236}">
                  <a16:creationId xmlns:a16="http://schemas.microsoft.com/office/drawing/2014/main" id="{272D2B3A-BD54-455C-8720-A019E853B011}"/>
                </a:ext>
              </a:extLst>
            </p:cNvPr>
            <p:cNvSpPr/>
            <p:nvPr/>
          </p:nvSpPr>
          <p:spPr>
            <a:xfrm>
              <a:off x="353769" y="2241615"/>
              <a:ext cx="1680012" cy="369332"/>
            </a:xfrm>
            <a:prstGeom prst="rect">
              <a:avLst/>
            </a:prstGeom>
          </p:spPr>
          <p:txBody>
            <a:bodyPr wrap="none">
              <a:spAutoFit/>
            </a:bodyPr>
            <a:lstStyle/>
            <a:p>
              <a:r>
                <a:rPr lang="es-ES" dirty="0">
                  <a:solidFill>
                    <a:schemeClr val="bg1"/>
                  </a:solidFill>
                  <a:hlinkClick r:id="rId6">
                    <a:extLst>
                      <a:ext uri="{A12FA001-AC4F-418D-AE19-62706E023703}">
                        <ahyp:hlinkClr xmlns:ahyp="http://schemas.microsoft.com/office/drawing/2018/hyperlinkcolor" val="tx"/>
                      </a:ext>
                    </a:extLst>
                  </a:hlinkClick>
                </a:rPr>
                <a:t>Integral </a:t>
              </a:r>
              <a:r>
                <a:rPr lang="es-ES" dirty="0" err="1">
                  <a:solidFill>
                    <a:schemeClr val="bg1"/>
                  </a:solidFill>
                  <a:hlinkClick r:id="rId6">
                    <a:extLst>
                      <a:ext uri="{A12FA001-AC4F-418D-AE19-62706E023703}">
                        <ahyp:hlinkClr xmlns:ahyp="http://schemas.microsoft.com/office/drawing/2018/hyperlinkcolor" val="tx"/>
                      </a:ext>
                    </a:extLst>
                  </a:hlinkClick>
                </a:rPr>
                <a:t>Europe</a:t>
              </a:r>
              <a:endParaRPr lang="es-ES" dirty="0">
                <a:solidFill>
                  <a:schemeClr val="bg1"/>
                </a:solidFill>
              </a:endParaRPr>
            </a:p>
          </p:txBody>
        </p:sp>
      </p:grpSp>
      <p:sp>
        <p:nvSpPr>
          <p:cNvPr id="11" name="CuadroTexto 10">
            <a:extLst>
              <a:ext uri="{FF2B5EF4-FFF2-40B4-BE49-F238E27FC236}">
                <a16:creationId xmlns:a16="http://schemas.microsoft.com/office/drawing/2014/main" id="{779203E5-FBE8-4BF9-911D-75788D3AD2D0}"/>
              </a:ext>
            </a:extLst>
          </p:cNvPr>
          <p:cNvSpPr txBox="1"/>
          <p:nvPr/>
        </p:nvSpPr>
        <p:spPr>
          <a:xfrm>
            <a:off x="316001" y="2608324"/>
            <a:ext cx="2952328" cy="1477328"/>
          </a:xfrm>
          <a:prstGeom prst="rect">
            <a:avLst/>
          </a:prstGeom>
          <a:noFill/>
        </p:spPr>
        <p:txBody>
          <a:bodyPr wrap="square">
            <a:spAutoFit/>
          </a:bodyPr>
          <a:lstStyle/>
          <a:p>
            <a:r>
              <a:rPr lang="es-ES" dirty="0">
                <a:solidFill>
                  <a:schemeClr val="bg1"/>
                </a:solidFill>
                <a:hlinkClick r:id="rId7">
                  <a:extLst>
                    <a:ext uri="{A12FA001-AC4F-418D-AE19-62706E023703}">
                      <ahyp:hlinkClr xmlns:ahyp="http://schemas.microsoft.com/office/drawing/2018/hyperlinkcolor" val="tx"/>
                    </a:ext>
                  </a:extLst>
                </a:hlinkClick>
              </a:rPr>
              <a:t>B</a:t>
            </a:r>
            <a:r>
              <a:rPr lang="es-ES" b="0" i="0" u="none" strike="noStrike" dirty="0">
                <a:solidFill>
                  <a:schemeClr val="bg1"/>
                </a:solidFill>
                <a:effectLst/>
                <a:hlinkClick r:id="rId7">
                  <a:extLst>
                    <a:ext uri="{A12FA001-AC4F-418D-AE19-62706E023703}">
                      <ahyp:hlinkClr xmlns:ahyp="http://schemas.microsoft.com/office/drawing/2018/hyperlinkcolor" val="tx"/>
                    </a:ext>
                  </a:extLst>
                </a:hlinkClick>
              </a:rPr>
              <a:t>ence </a:t>
            </a:r>
            <a:r>
              <a:rPr lang="es-ES" b="0" i="0" u="none" strike="noStrike" dirty="0" err="1">
                <a:solidFill>
                  <a:schemeClr val="bg1"/>
                </a:solidFill>
                <a:effectLst/>
                <a:hlinkClick r:id="rId7">
                  <a:extLst>
                    <a:ext uri="{A12FA001-AC4F-418D-AE19-62706E023703}">
                      <ahyp:hlinkClr xmlns:ahyp="http://schemas.microsoft.com/office/drawing/2018/hyperlinkcolor" val="tx"/>
                    </a:ext>
                  </a:extLst>
                </a:hlinkClick>
              </a:rPr>
              <a:t>Ganti</a:t>
            </a:r>
            <a:br>
              <a:rPr lang="es-ES" b="0" i="0" u="none" strike="noStrike" dirty="0">
                <a:solidFill>
                  <a:schemeClr val="bg1"/>
                </a:solidFill>
                <a:effectLst/>
                <a:hlinkClick r:id="rId7">
                  <a:extLst>
                    <a:ext uri="{A12FA001-AC4F-418D-AE19-62706E023703}">
                      <ahyp:hlinkClr xmlns:ahyp="http://schemas.microsoft.com/office/drawing/2018/hyperlinkcolor" val="tx"/>
                    </a:ext>
                  </a:extLst>
                </a:hlinkClick>
              </a:rPr>
            </a:br>
            <a:r>
              <a:rPr lang="es-ES" b="0" i="0" u="none" strike="noStrike" dirty="0">
                <a:solidFill>
                  <a:schemeClr val="bg1"/>
                </a:solidFill>
                <a:effectLst/>
                <a:hlinkClick r:id="rId8">
                  <a:extLst>
                    <a:ext uri="{A12FA001-AC4F-418D-AE19-62706E023703}">
                      <ahyp:hlinkClr xmlns:ahyp="http://schemas.microsoft.com/office/drawing/2018/hyperlinkcolor" val="tx"/>
                    </a:ext>
                  </a:extLst>
                </a:hlinkClick>
              </a:rPr>
              <a:t>Integral Flow </a:t>
            </a:r>
            <a:r>
              <a:rPr lang="es-ES" b="0" i="0" u="none" strike="noStrike" dirty="0" err="1">
                <a:solidFill>
                  <a:schemeClr val="bg1"/>
                </a:solidFill>
                <a:effectLst/>
                <a:hlinkClick r:id="rId8">
                  <a:extLst>
                    <a:ext uri="{A12FA001-AC4F-418D-AE19-62706E023703}">
                      <ahyp:hlinkClr xmlns:ahyp="http://schemas.microsoft.com/office/drawing/2018/hyperlinkcolor" val="tx"/>
                    </a:ext>
                  </a:extLst>
                </a:hlinkClick>
              </a:rPr>
              <a:t>Experience</a:t>
            </a:r>
            <a:br>
              <a:rPr lang="es-ES" b="0" i="0" u="none" strike="noStrike" dirty="0">
                <a:solidFill>
                  <a:schemeClr val="bg1"/>
                </a:solidFill>
                <a:effectLst/>
                <a:hlinkClick r:id="rId8">
                  <a:extLst>
                    <a:ext uri="{A12FA001-AC4F-418D-AE19-62706E023703}">
                      <ahyp:hlinkClr xmlns:ahyp="http://schemas.microsoft.com/office/drawing/2018/hyperlinkcolor" val="tx"/>
                    </a:ext>
                  </a:extLst>
                </a:hlinkClick>
              </a:rPr>
            </a:br>
            <a:r>
              <a:rPr lang="es-ES" b="0" i="0" u="none" strike="noStrike" dirty="0">
                <a:solidFill>
                  <a:schemeClr val="bg1"/>
                </a:solidFill>
                <a:effectLst/>
                <a:hlinkClick r:id="rId9">
                  <a:extLst>
                    <a:ext uri="{A12FA001-AC4F-418D-AE19-62706E023703}">
                      <ahyp:hlinkClr xmlns:ahyp="http://schemas.microsoft.com/office/drawing/2018/hyperlinkcolor" val="tx"/>
                    </a:ext>
                  </a:extLst>
                </a:hlinkClick>
              </a:rPr>
              <a:t>integral </a:t>
            </a:r>
            <a:r>
              <a:rPr lang="es-ES" b="0" i="0" u="none" strike="noStrike" dirty="0" err="1">
                <a:solidFill>
                  <a:schemeClr val="bg1"/>
                </a:solidFill>
                <a:effectLst/>
                <a:hlinkClick r:id="rId9">
                  <a:extLst>
                    <a:ext uri="{A12FA001-AC4F-418D-AE19-62706E023703}">
                      <ahyp:hlinkClr xmlns:ahyp="http://schemas.microsoft.com/office/drawing/2018/hyperlinkcolor" val="tx"/>
                    </a:ext>
                  </a:extLst>
                </a:hlinkClick>
              </a:rPr>
              <a:t>Retreats</a:t>
            </a:r>
            <a:endParaRPr lang="es-ES" b="0" i="0" u="none" strike="noStrike" dirty="0">
              <a:solidFill>
                <a:schemeClr val="bg1"/>
              </a:solidFill>
              <a:effectLst/>
            </a:endParaRPr>
          </a:p>
          <a:p>
            <a:r>
              <a:rPr lang="es-ES" dirty="0">
                <a:solidFill>
                  <a:schemeClr val="bg1"/>
                </a:solidFill>
                <a:hlinkClick r:id="rId10">
                  <a:extLst>
                    <a:ext uri="{A12FA001-AC4F-418D-AE19-62706E023703}">
                      <ahyp:hlinkClr xmlns:ahyp="http://schemas.microsoft.com/office/drawing/2018/hyperlinkcolor" val="tx"/>
                    </a:ext>
                  </a:extLst>
                </a:hlinkClick>
              </a:rPr>
              <a:t>Integral </a:t>
            </a:r>
            <a:r>
              <a:rPr lang="es-ES" dirty="0" err="1">
                <a:solidFill>
                  <a:schemeClr val="bg1"/>
                </a:solidFill>
                <a:hlinkClick r:id="rId10">
                  <a:extLst>
                    <a:ext uri="{A12FA001-AC4F-418D-AE19-62706E023703}">
                      <ahyp:hlinkClr xmlns:ahyp="http://schemas.microsoft.com/office/drawing/2018/hyperlinkcolor" val="tx"/>
                    </a:ext>
                  </a:extLst>
                </a:hlinkClick>
              </a:rPr>
              <a:t>Academy</a:t>
            </a:r>
            <a:endParaRPr lang="es-ES" dirty="0">
              <a:solidFill>
                <a:schemeClr val="bg1"/>
              </a:solidFill>
            </a:endParaRPr>
          </a:p>
          <a:p>
            <a:r>
              <a:rPr lang="es-ES" dirty="0">
                <a:solidFill>
                  <a:schemeClr val="bg1"/>
                </a:solidFill>
                <a:hlinkClick r:id="rId11">
                  <a:extLst>
                    <a:ext uri="{A12FA001-AC4F-418D-AE19-62706E023703}">
                      <ahyp:hlinkClr xmlns:ahyp="http://schemas.microsoft.com/office/drawing/2018/hyperlinkcolor" val="tx"/>
                    </a:ext>
                  </a:extLst>
                </a:hlinkClick>
              </a:rPr>
              <a:t>Ken Wilber </a:t>
            </a:r>
            <a:r>
              <a:rPr lang="es-ES" dirty="0" err="1">
                <a:solidFill>
                  <a:schemeClr val="bg1"/>
                </a:solidFill>
                <a:hlinkClick r:id="rId11">
                  <a:extLst>
                    <a:ext uri="{A12FA001-AC4F-418D-AE19-62706E023703}">
                      <ahyp:hlinkClr xmlns:ahyp="http://schemas.microsoft.com/office/drawing/2018/hyperlinkcolor" val="tx"/>
                    </a:ext>
                  </a:extLst>
                </a:hlinkClick>
              </a:rPr>
              <a:t>Fund</a:t>
            </a:r>
            <a:endParaRPr lang="es-ES" dirty="0">
              <a:solidFill>
                <a:schemeClr val="bg1"/>
              </a:solidFill>
            </a:endParaRPr>
          </a:p>
        </p:txBody>
      </p:sp>
      <p:sp>
        <p:nvSpPr>
          <p:cNvPr id="12" name="Rectángulo 11">
            <a:extLst>
              <a:ext uri="{FF2B5EF4-FFF2-40B4-BE49-F238E27FC236}">
                <a16:creationId xmlns:a16="http://schemas.microsoft.com/office/drawing/2014/main" id="{A329D990-E8DB-4F45-8EB5-748733F18567}"/>
              </a:ext>
            </a:extLst>
          </p:cNvPr>
          <p:cNvSpPr/>
          <p:nvPr/>
        </p:nvSpPr>
        <p:spPr>
          <a:xfrm>
            <a:off x="316001" y="5064322"/>
            <a:ext cx="2239776" cy="369332"/>
          </a:xfrm>
          <a:prstGeom prst="rect">
            <a:avLst/>
          </a:prstGeom>
        </p:spPr>
        <p:txBody>
          <a:bodyPr wrap="square">
            <a:spAutoFit/>
          </a:bodyPr>
          <a:lstStyle/>
          <a:p>
            <a:r>
              <a:rPr lang="es-ES" dirty="0">
                <a:solidFill>
                  <a:schemeClr val="bg1"/>
                </a:solidFill>
                <a:hlinkClick r:id="rId12">
                  <a:extLst>
                    <a:ext uri="{A12FA001-AC4F-418D-AE19-62706E023703}">
                      <ahyp:hlinkClr xmlns:ahyp="http://schemas.microsoft.com/office/drawing/2018/hyperlinkcolor" val="tx"/>
                    </a:ext>
                  </a:extLst>
                </a:hlinkClick>
              </a:rPr>
              <a:t>Permacultura Integral</a:t>
            </a:r>
            <a:endParaRPr lang="es-ES" dirty="0">
              <a:solidFill>
                <a:schemeClr val="bg1"/>
              </a:solidFill>
            </a:endParaRPr>
          </a:p>
        </p:txBody>
      </p:sp>
    </p:spTree>
    <p:extLst>
      <p:ext uri="{BB962C8B-B14F-4D97-AF65-F5344CB8AC3E}">
        <p14:creationId xmlns:p14="http://schemas.microsoft.com/office/powerpoint/2010/main" val="3429624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6" name="5 CuadroTexto"/>
          <p:cNvSpPr txBox="1"/>
          <p:nvPr/>
        </p:nvSpPr>
        <p:spPr>
          <a:xfrm>
            <a:off x="632398" y="1340768"/>
            <a:ext cx="2799441" cy="1323439"/>
          </a:xfrm>
          <a:prstGeom prst="rect">
            <a:avLst/>
          </a:prstGeom>
          <a:noFill/>
        </p:spPr>
        <p:txBody>
          <a:bodyPr wrap="square" rtlCol="0">
            <a:spAutoFit/>
          </a:bodyPr>
          <a:lstStyle/>
          <a:p>
            <a:pPr>
              <a:buFont typeface="Arial" pitchFamily="34" charset="0"/>
              <a:buChar char="•"/>
            </a:pPr>
            <a:r>
              <a:rPr lang="es-ES_tradnl" sz="2000" b="1" dirty="0">
                <a:solidFill>
                  <a:prstClr val="black"/>
                </a:solidFill>
              </a:rPr>
              <a:t> Oriente Próximo</a:t>
            </a:r>
          </a:p>
          <a:p>
            <a:pPr>
              <a:buFont typeface="Arial" pitchFamily="34" charset="0"/>
              <a:buChar char="•"/>
            </a:pPr>
            <a:endParaRPr lang="es-ES_tradnl" sz="2000" b="1" dirty="0">
              <a:solidFill>
                <a:prstClr val="black"/>
              </a:solidFill>
            </a:endParaRPr>
          </a:p>
          <a:p>
            <a:r>
              <a:rPr lang="es-ES_tradnl" sz="2000" dirty="0">
                <a:solidFill>
                  <a:schemeClr val="bg1"/>
                </a:solidFill>
                <a:hlinkClick r:id="rId3">
                  <a:extLst>
                    <a:ext uri="{A12FA001-AC4F-418D-AE19-62706E023703}">
                      <ahyp:hlinkClr xmlns:ahyp="http://schemas.microsoft.com/office/drawing/2018/hyperlinkcolor" val="tx"/>
                    </a:ext>
                  </a:extLst>
                </a:hlinkClick>
              </a:rPr>
              <a:t>Integral Israel </a:t>
            </a:r>
            <a:endParaRPr lang="es-ES_tradnl" sz="2000" dirty="0">
              <a:solidFill>
                <a:schemeClr val="bg1"/>
              </a:solidFill>
            </a:endParaRPr>
          </a:p>
          <a:p>
            <a:endParaRPr lang="es-ES_tradnl" sz="2000" b="1" dirty="0">
              <a:solidFill>
                <a:prstClr val="black"/>
              </a:solidFill>
            </a:endParaRPr>
          </a:p>
        </p:txBody>
      </p:sp>
      <p:pic>
        <p:nvPicPr>
          <p:cNvPr id="2" name="Imagen 1">
            <a:extLst>
              <a:ext uri="{FF2B5EF4-FFF2-40B4-BE49-F238E27FC236}">
                <a16:creationId xmlns:a16="http://schemas.microsoft.com/office/drawing/2014/main" id="{1ADBA22B-09AE-456D-9549-E11A4271C832}"/>
              </a:ext>
            </a:extLst>
          </p:cNvPr>
          <p:cNvPicPr>
            <a:picLocks noChangeAspect="1"/>
          </p:cNvPicPr>
          <p:nvPr/>
        </p:nvPicPr>
        <p:blipFill>
          <a:blip r:embed="rId4"/>
          <a:stretch>
            <a:fillRect/>
          </a:stretch>
        </p:blipFill>
        <p:spPr>
          <a:xfrm>
            <a:off x="5712161" y="764704"/>
            <a:ext cx="2799441" cy="2088232"/>
          </a:xfrm>
          <a:prstGeom prst="rect">
            <a:avLst/>
          </a:prstGeom>
        </p:spPr>
      </p:pic>
    </p:spTree>
    <p:extLst>
      <p:ext uri="{BB962C8B-B14F-4D97-AF65-F5344CB8AC3E}">
        <p14:creationId xmlns:p14="http://schemas.microsoft.com/office/powerpoint/2010/main" val="1680487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6" name="5 CuadroTexto"/>
          <p:cNvSpPr txBox="1"/>
          <p:nvPr/>
        </p:nvSpPr>
        <p:spPr>
          <a:xfrm>
            <a:off x="467544" y="980728"/>
            <a:ext cx="4824536" cy="1631216"/>
          </a:xfrm>
          <a:prstGeom prst="rect">
            <a:avLst/>
          </a:prstGeom>
          <a:noFill/>
        </p:spPr>
        <p:txBody>
          <a:bodyPr wrap="square" rtlCol="0">
            <a:spAutoFit/>
          </a:bodyPr>
          <a:lstStyle/>
          <a:p>
            <a:pPr>
              <a:buFont typeface="Arial" pitchFamily="34" charset="0"/>
              <a:buChar char="•"/>
            </a:pPr>
            <a:r>
              <a:rPr lang="es-ES_tradnl" sz="2000" b="1" dirty="0">
                <a:solidFill>
                  <a:prstClr val="black"/>
                </a:solidFill>
              </a:rPr>
              <a:t> Asia–Pacífico</a:t>
            </a:r>
          </a:p>
          <a:p>
            <a:pPr>
              <a:buFont typeface="Arial" pitchFamily="34" charset="0"/>
              <a:buChar char="•"/>
            </a:pPr>
            <a:endParaRPr lang="es-ES_tradnl" sz="2000" b="1" dirty="0">
              <a:solidFill>
                <a:prstClr val="black"/>
              </a:solidFill>
            </a:endParaRPr>
          </a:p>
          <a:p>
            <a:r>
              <a:rPr lang="sv-SE" sz="2000" dirty="0">
                <a:solidFill>
                  <a:schemeClr val="bg1"/>
                </a:solidFill>
                <a:hlinkClick r:id="rId3">
                  <a:extLst>
                    <a:ext uri="{A12FA001-AC4F-418D-AE19-62706E023703}">
                      <ahyp:hlinkClr xmlns:ahyp="http://schemas.microsoft.com/office/drawing/2018/hyperlinkcolor" val="tx"/>
                    </a:ext>
                  </a:extLst>
                </a:hlinkClick>
              </a:rPr>
              <a:t>Integral Japan</a:t>
            </a:r>
            <a:endParaRPr lang="sv-SE" sz="2000" dirty="0">
              <a:solidFill>
                <a:schemeClr val="bg1"/>
              </a:solidFill>
            </a:endParaRPr>
          </a:p>
          <a:p>
            <a:r>
              <a:rPr lang="sv-SE" sz="2000" dirty="0">
                <a:solidFill>
                  <a:schemeClr val="bg1"/>
                </a:solidFill>
                <a:hlinkClick r:id="rId4">
                  <a:extLst>
                    <a:ext uri="{A12FA001-AC4F-418D-AE19-62706E023703}">
                      <ahyp:hlinkClr xmlns:ahyp="http://schemas.microsoft.com/office/drawing/2018/hyperlinkcolor" val="tx"/>
                    </a:ext>
                  </a:extLst>
                </a:hlinkClick>
              </a:rPr>
              <a:t>Integral Institute Australia</a:t>
            </a:r>
            <a:endParaRPr lang="sv-SE" sz="2000" dirty="0">
              <a:solidFill>
                <a:schemeClr val="bg1"/>
              </a:solidFill>
            </a:endParaRPr>
          </a:p>
          <a:p>
            <a:r>
              <a:rPr lang="sv-SE" sz="2000" dirty="0">
                <a:solidFill>
                  <a:schemeClr val="bg1"/>
                </a:solidFill>
                <a:hlinkClick r:id="rId5">
                  <a:extLst>
                    <a:ext uri="{A12FA001-AC4F-418D-AE19-62706E023703}">
                      <ahyp:hlinkClr xmlns:ahyp="http://schemas.microsoft.com/office/drawing/2018/hyperlinkcolor" val="tx"/>
                    </a:ext>
                  </a:extLst>
                </a:hlinkClick>
              </a:rPr>
              <a:t>Eros &amp; Kosmos</a:t>
            </a:r>
            <a:r>
              <a:rPr lang="sv-SE" sz="2000" dirty="0">
                <a:solidFill>
                  <a:schemeClr val="bg1"/>
                </a:solidFill>
              </a:rPr>
              <a:t> -Rusia-</a:t>
            </a:r>
            <a:endParaRPr lang="es-ES_tradnl" sz="2000" b="1" dirty="0">
              <a:solidFill>
                <a:schemeClr val="bg1"/>
              </a:solidFill>
            </a:endParaRPr>
          </a:p>
        </p:txBody>
      </p:sp>
      <p:pic>
        <p:nvPicPr>
          <p:cNvPr id="2" name="Imagen 1">
            <a:extLst>
              <a:ext uri="{FF2B5EF4-FFF2-40B4-BE49-F238E27FC236}">
                <a16:creationId xmlns:a16="http://schemas.microsoft.com/office/drawing/2014/main" id="{1ADBA22B-09AE-456D-9549-E11A4271C832}"/>
              </a:ext>
            </a:extLst>
          </p:cNvPr>
          <p:cNvPicPr>
            <a:picLocks noChangeAspect="1"/>
          </p:cNvPicPr>
          <p:nvPr/>
        </p:nvPicPr>
        <p:blipFill>
          <a:blip r:embed="rId6"/>
          <a:stretch>
            <a:fillRect/>
          </a:stretch>
        </p:blipFill>
        <p:spPr>
          <a:xfrm>
            <a:off x="5724128" y="692696"/>
            <a:ext cx="2799441" cy="2088232"/>
          </a:xfrm>
          <a:prstGeom prst="rect">
            <a:avLst/>
          </a:prstGeom>
        </p:spPr>
      </p:pic>
      <p:sp>
        <p:nvSpPr>
          <p:cNvPr id="4" name="5 CuadroTexto"/>
          <p:cNvSpPr txBox="1"/>
          <p:nvPr/>
        </p:nvSpPr>
        <p:spPr>
          <a:xfrm>
            <a:off x="467544" y="3861048"/>
            <a:ext cx="4824536" cy="1938992"/>
          </a:xfrm>
          <a:prstGeom prst="rect">
            <a:avLst/>
          </a:prstGeom>
          <a:noFill/>
        </p:spPr>
        <p:txBody>
          <a:bodyPr wrap="square" rtlCol="0">
            <a:spAutoFit/>
          </a:bodyPr>
          <a:lstStyle/>
          <a:p>
            <a:pPr>
              <a:buFont typeface="Arial" pitchFamily="34" charset="0"/>
              <a:buChar char="•"/>
            </a:pPr>
            <a:r>
              <a:rPr lang="es-ES_tradnl" sz="2000" b="1" dirty="0">
                <a:solidFill>
                  <a:prstClr val="black"/>
                </a:solidFill>
              </a:rPr>
              <a:t> África</a:t>
            </a:r>
          </a:p>
          <a:p>
            <a:pPr>
              <a:buFont typeface="Arial" pitchFamily="34" charset="0"/>
              <a:buChar char="•"/>
            </a:pPr>
            <a:endParaRPr lang="es-ES_tradnl" sz="2000" b="1" dirty="0">
              <a:solidFill>
                <a:prstClr val="black"/>
              </a:solidFill>
            </a:endParaRPr>
          </a:p>
          <a:p>
            <a:r>
              <a:rPr lang="es-ES" sz="2000" dirty="0">
                <a:solidFill>
                  <a:schemeClr val="bg1"/>
                </a:solidFill>
                <a:hlinkClick r:id="rId7">
                  <a:extLst>
                    <a:ext uri="{A12FA001-AC4F-418D-AE19-62706E023703}">
                      <ahyp:hlinkClr xmlns:ahyp="http://schemas.microsoft.com/office/drawing/2018/hyperlinkcolor" val="tx"/>
                    </a:ext>
                  </a:extLst>
                </a:hlinkClick>
              </a:rPr>
              <a:t>Integral </a:t>
            </a:r>
            <a:r>
              <a:rPr lang="es-ES" sz="2000" dirty="0" err="1">
                <a:solidFill>
                  <a:schemeClr val="bg1"/>
                </a:solidFill>
                <a:hlinkClick r:id="rId7">
                  <a:extLst>
                    <a:ext uri="{A12FA001-AC4F-418D-AE19-62706E023703}">
                      <ahyp:hlinkClr xmlns:ahyp="http://schemas.microsoft.com/office/drawing/2018/hyperlinkcolor" val="tx"/>
                    </a:ext>
                  </a:extLst>
                </a:hlinkClick>
              </a:rPr>
              <a:t>African</a:t>
            </a:r>
            <a:r>
              <a:rPr lang="es-ES" sz="2000" dirty="0">
                <a:solidFill>
                  <a:schemeClr val="bg1"/>
                </a:solidFill>
                <a:hlinkClick r:id="rId7">
                  <a:extLst>
                    <a:ext uri="{A12FA001-AC4F-418D-AE19-62706E023703}">
                      <ahyp:hlinkClr xmlns:ahyp="http://schemas.microsoft.com/office/drawing/2018/hyperlinkcolor" val="tx"/>
                    </a:ext>
                  </a:extLst>
                </a:hlinkClick>
              </a:rPr>
              <a:t> </a:t>
            </a:r>
            <a:r>
              <a:rPr lang="es-ES" sz="2000" dirty="0" err="1">
                <a:solidFill>
                  <a:schemeClr val="bg1"/>
                </a:solidFill>
                <a:hlinkClick r:id="rId7">
                  <a:extLst>
                    <a:ext uri="{A12FA001-AC4F-418D-AE19-62706E023703}">
                      <ahyp:hlinkClr xmlns:ahyp="http://schemas.microsoft.com/office/drawing/2018/hyperlinkcolor" val="tx"/>
                    </a:ext>
                  </a:extLst>
                </a:hlinkClick>
              </a:rPr>
              <a:t>Conference</a:t>
            </a:r>
            <a:endParaRPr lang="es-ES_tradnl" sz="2000" b="1" dirty="0">
              <a:solidFill>
                <a:schemeClr val="bg1"/>
              </a:solidFill>
            </a:endParaRPr>
          </a:p>
          <a:p>
            <a:pPr>
              <a:buFont typeface="Arial" pitchFamily="34" charset="0"/>
              <a:buChar char="•"/>
            </a:pPr>
            <a:endParaRPr lang="es-ES_tradnl" sz="2000" b="1" dirty="0">
              <a:solidFill>
                <a:prstClr val="black"/>
              </a:solidFill>
            </a:endParaRPr>
          </a:p>
          <a:p>
            <a:pPr>
              <a:buFont typeface="Arial" pitchFamily="34" charset="0"/>
              <a:buChar char="•"/>
            </a:pPr>
            <a:endParaRPr lang="es-ES_tradnl" sz="2000" b="1" dirty="0">
              <a:solidFill>
                <a:prstClr val="black"/>
              </a:solidFill>
            </a:endParaRPr>
          </a:p>
          <a:p>
            <a:pPr>
              <a:buFont typeface="Arial" pitchFamily="34" charset="0"/>
              <a:buChar char="•"/>
            </a:pPr>
            <a:endParaRPr lang="es-ES_tradnl" sz="2000" b="1" dirty="0">
              <a:solidFill>
                <a:prstClr val="black"/>
              </a:solidFill>
            </a:endParaRPr>
          </a:p>
        </p:txBody>
      </p:sp>
    </p:spTree>
    <p:extLst>
      <p:ext uri="{BB962C8B-B14F-4D97-AF65-F5344CB8AC3E}">
        <p14:creationId xmlns:p14="http://schemas.microsoft.com/office/powerpoint/2010/main" val="2780278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6" name="5 CuadroTexto"/>
          <p:cNvSpPr txBox="1"/>
          <p:nvPr/>
        </p:nvSpPr>
        <p:spPr>
          <a:xfrm>
            <a:off x="395536" y="687579"/>
            <a:ext cx="2520280" cy="400110"/>
          </a:xfrm>
          <a:prstGeom prst="rect">
            <a:avLst/>
          </a:prstGeom>
          <a:noFill/>
        </p:spPr>
        <p:txBody>
          <a:bodyPr wrap="square" rtlCol="0">
            <a:spAutoFit/>
          </a:bodyPr>
          <a:lstStyle/>
          <a:p>
            <a:r>
              <a:rPr lang="es-ES_tradnl" sz="2000" b="1" dirty="0">
                <a:solidFill>
                  <a:prstClr val="black"/>
                </a:solidFill>
              </a:rPr>
              <a:t>Libros y Publicaciones</a:t>
            </a:r>
          </a:p>
        </p:txBody>
      </p:sp>
      <p:pic>
        <p:nvPicPr>
          <p:cNvPr id="2" name="Imagen 1">
            <a:extLst>
              <a:ext uri="{FF2B5EF4-FFF2-40B4-BE49-F238E27FC236}">
                <a16:creationId xmlns:a16="http://schemas.microsoft.com/office/drawing/2014/main" id="{1ADBA22B-09AE-456D-9549-E11A4271C832}"/>
              </a:ext>
            </a:extLst>
          </p:cNvPr>
          <p:cNvPicPr>
            <a:picLocks noChangeAspect="1"/>
          </p:cNvPicPr>
          <p:nvPr/>
        </p:nvPicPr>
        <p:blipFill>
          <a:blip r:embed="rId3"/>
          <a:stretch>
            <a:fillRect/>
          </a:stretch>
        </p:blipFill>
        <p:spPr>
          <a:xfrm>
            <a:off x="5901879" y="332656"/>
            <a:ext cx="2799441" cy="2088232"/>
          </a:xfrm>
          <a:prstGeom prst="rect">
            <a:avLst/>
          </a:prstGeom>
        </p:spPr>
      </p:pic>
      <p:sp>
        <p:nvSpPr>
          <p:cNvPr id="5" name="Rectángulo 4">
            <a:extLst>
              <a:ext uri="{FF2B5EF4-FFF2-40B4-BE49-F238E27FC236}">
                <a16:creationId xmlns:a16="http://schemas.microsoft.com/office/drawing/2014/main" id="{7EA5FE88-54BC-49CB-AC01-7FB9210CC935}"/>
              </a:ext>
            </a:extLst>
          </p:cNvPr>
          <p:cNvSpPr/>
          <p:nvPr/>
        </p:nvSpPr>
        <p:spPr>
          <a:xfrm>
            <a:off x="372642" y="1196752"/>
            <a:ext cx="4752528" cy="418576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Integral </a:t>
            </a:r>
            <a:r>
              <a:rPr kumimoji="0" lang="es-ES" sz="1800" b="0" i="0" u="none" strike="noStrike" kern="1200" cap="none" spc="0" normalizeH="0" baseline="0" noProof="0" dirty="0" err="1">
                <a:ln>
                  <a:noFill/>
                </a:ln>
                <a:solidFill>
                  <a:prstClr val="white"/>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Publishers</a:t>
            </a: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a:p>
            <a:r>
              <a:rPr lang="es-ES" dirty="0">
                <a:solidFill>
                  <a:schemeClr val="bg1"/>
                </a:solidFill>
                <a:hlinkClick r:id="rId5">
                  <a:extLst>
                    <a:ext uri="{A12FA001-AC4F-418D-AE19-62706E023703}">
                      <ahyp:hlinkClr xmlns:ahyp="http://schemas.microsoft.com/office/drawing/2018/hyperlinkcolor" val="tx"/>
                    </a:ext>
                  </a:extLst>
                </a:hlinkClick>
              </a:rPr>
              <a:t>Good </a:t>
            </a:r>
            <a:r>
              <a:rPr lang="es-ES" dirty="0" err="1">
                <a:solidFill>
                  <a:schemeClr val="bg1"/>
                </a:solidFill>
                <a:hlinkClick r:id="rId5">
                  <a:extLst>
                    <a:ext uri="{A12FA001-AC4F-418D-AE19-62706E023703}">
                      <ahyp:hlinkClr xmlns:ahyp="http://schemas.microsoft.com/office/drawing/2018/hyperlinkcolor" val="tx"/>
                    </a:ext>
                  </a:extLst>
                </a:hlinkClick>
              </a:rPr>
              <a:t>Reads</a:t>
            </a:r>
            <a:endParaRPr lang="es-ES" dirty="0">
              <a:solidFill>
                <a:schemeClr val="bg1"/>
              </a:solidFill>
            </a:endParaRPr>
          </a:p>
          <a:p>
            <a:r>
              <a:rPr lang="es-ES" dirty="0">
                <a:solidFill>
                  <a:schemeClr val="bg1"/>
                </a:solidFill>
                <a:hlinkClick r:id="rId6">
                  <a:extLst>
                    <a:ext uri="{A12FA001-AC4F-418D-AE19-62706E023703}">
                      <ahyp:hlinkClr xmlns:ahyp="http://schemas.microsoft.com/office/drawing/2018/hyperlinkcolor" val="tx"/>
                    </a:ext>
                  </a:extLst>
                </a:hlinkClick>
              </a:rPr>
              <a:t>Integral </a:t>
            </a:r>
            <a:r>
              <a:rPr lang="es-ES" dirty="0" err="1">
                <a:solidFill>
                  <a:schemeClr val="bg1"/>
                </a:solidFill>
                <a:hlinkClick r:id="rId6">
                  <a:extLst>
                    <a:ext uri="{A12FA001-AC4F-418D-AE19-62706E023703}">
                      <ahyp:hlinkClr xmlns:ahyp="http://schemas.microsoft.com/office/drawing/2018/hyperlinkcolor" val="tx"/>
                    </a:ext>
                  </a:extLst>
                </a:hlinkClick>
              </a:rPr>
              <a:t>Leadership</a:t>
            </a:r>
            <a:r>
              <a:rPr lang="es-ES" dirty="0">
                <a:solidFill>
                  <a:schemeClr val="bg1"/>
                </a:solidFill>
                <a:hlinkClick r:id="rId6">
                  <a:extLst>
                    <a:ext uri="{A12FA001-AC4F-418D-AE19-62706E023703}">
                      <ahyp:hlinkClr xmlns:ahyp="http://schemas.microsoft.com/office/drawing/2018/hyperlinkcolor" val="tx"/>
                    </a:ext>
                  </a:extLst>
                </a:hlinkClick>
              </a:rPr>
              <a:t> </a:t>
            </a:r>
            <a:r>
              <a:rPr lang="es-ES" dirty="0" err="1">
                <a:solidFill>
                  <a:schemeClr val="bg1"/>
                </a:solidFill>
                <a:hlinkClick r:id="rId6">
                  <a:extLst>
                    <a:ext uri="{A12FA001-AC4F-418D-AE19-62706E023703}">
                      <ahyp:hlinkClr xmlns:ahyp="http://schemas.microsoft.com/office/drawing/2018/hyperlinkcolor" val="tx"/>
                    </a:ext>
                  </a:extLst>
                </a:hlinkClick>
              </a:rPr>
              <a:t>Review</a:t>
            </a:r>
            <a:endParaRPr lang="es-ES" dirty="0">
              <a:solidFill>
                <a:schemeClr val="bg1"/>
              </a:solidFill>
            </a:endParaRPr>
          </a:p>
          <a:p>
            <a:r>
              <a:rPr lang="en-US" u="sng" dirty="0">
                <a:solidFill>
                  <a:schemeClr val="bg1"/>
                </a:solidFill>
                <a:hlinkClick r:id="rId7">
                  <a:extLst>
                    <a:ext uri="{A12FA001-AC4F-418D-AE19-62706E023703}">
                      <ahyp:hlinkClr xmlns:ahyp="http://schemas.microsoft.com/office/drawing/2018/hyperlinkcolor" val="tx"/>
                    </a:ext>
                  </a:extLst>
                </a:hlinkClick>
              </a:rPr>
              <a:t>Handbook of Migration and </a:t>
            </a:r>
            <a:r>
              <a:rPr lang="en-US" u="sng" dirty="0" err="1">
                <a:solidFill>
                  <a:schemeClr val="bg1"/>
                </a:solidFill>
                <a:hlinkClick r:id="rId7">
                  <a:extLst>
                    <a:ext uri="{A12FA001-AC4F-418D-AE19-62706E023703}">
                      <ahyp:hlinkClr xmlns:ahyp="http://schemas.microsoft.com/office/drawing/2018/hyperlinkcolor" val="tx"/>
                    </a:ext>
                  </a:extLst>
                </a:hlinkClick>
              </a:rPr>
              <a:t>Globalisation</a:t>
            </a:r>
            <a:endParaRPr lang="en-US" u="sng" dirty="0">
              <a:solidFill>
                <a:schemeClr val="bg1"/>
              </a:solidFill>
              <a:hlinkClick r:id="rId7">
                <a:extLst>
                  <a:ext uri="{A12FA001-AC4F-418D-AE19-62706E023703}">
                    <ahyp:hlinkClr xmlns:ahyp="http://schemas.microsoft.com/office/drawing/2018/hyperlinkcolor" val="tx"/>
                  </a:ext>
                </a:extLst>
              </a:hlinkClick>
            </a:endParaRPr>
          </a:p>
          <a:p>
            <a:r>
              <a:rPr lang="en-US" u="sng" dirty="0">
                <a:solidFill>
                  <a:schemeClr val="bg1"/>
                </a:solidFill>
                <a:hlinkClick r:id="rId8">
                  <a:extLst>
                    <a:ext uri="{A12FA001-AC4F-418D-AE19-62706E023703}">
                      <ahyp:hlinkClr xmlns:ahyp="http://schemas.microsoft.com/office/drawing/2018/hyperlinkcolor" val="tx"/>
                    </a:ext>
                  </a:extLst>
                </a:hlinkClick>
              </a:rPr>
              <a:t>Integral Books (</a:t>
            </a:r>
            <a:r>
              <a:rPr lang="es-ES" b="0" i="0" dirty="0" err="1">
                <a:solidFill>
                  <a:schemeClr val="bg1"/>
                </a:solidFill>
                <a:effectLst/>
                <a:latin typeface="FortLight"/>
                <a:hlinkClick r:id="rId8">
                  <a:extLst>
                    <a:ext uri="{A12FA001-AC4F-418D-AE19-62706E023703}">
                      <ahyp:hlinkClr xmlns:ahyp="http://schemas.microsoft.com/office/drawing/2018/hyperlinkcolor" val="tx"/>
                    </a:ext>
                  </a:extLst>
                </a:hlinkClick>
              </a:rPr>
              <a:t>Penguin</a:t>
            </a:r>
            <a:r>
              <a:rPr lang="es-ES" b="0" i="0" dirty="0">
                <a:solidFill>
                  <a:schemeClr val="bg1"/>
                </a:solidFill>
                <a:effectLst/>
                <a:latin typeface="FortLight"/>
                <a:hlinkClick r:id="rId8">
                  <a:extLst>
                    <a:ext uri="{A12FA001-AC4F-418D-AE19-62706E023703}">
                      <ahyp:hlinkClr xmlns:ahyp="http://schemas.microsoft.com/office/drawing/2018/hyperlinkcolor" val="tx"/>
                    </a:ext>
                  </a:extLst>
                </a:hlinkClick>
              </a:rPr>
              <a:t> </a:t>
            </a:r>
            <a:r>
              <a:rPr lang="es-ES" b="0" i="0" dirty="0" err="1">
                <a:solidFill>
                  <a:schemeClr val="bg1"/>
                </a:solidFill>
                <a:effectLst/>
                <a:latin typeface="FortLight"/>
                <a:hlinkClick r:id="rId8">
                  <a:extLst>
                    <a:ext uri="{A12FA001-AC4F-418D-AE19-62706E023703}">
                      <ahyp:hlinkClr xmlns:ahyp="http://schemas.microsoft.com/office/drawing/2018/hyperlinkcolor" val="tx"/>
                    </a:ext>
                  </a:extLst>
                </a:hlinkClick>
              </a:rPr>
              <a:t>Random</a:t>
            </a:r>
            <a:r>
              <a:rPr lang="es-ES" b="0" i="0" dirty="0">
                <a:solidFill>
                  <a:schemeClr val="bg1"/>
                </a:solidFill>
                <a:effectLst/>
                <a:latin typeface="FortLight"/>
                <a:hlinkClick r:id="rId8">
                  <a:extLst>
                    <a:ext uri="{A12FA001-AC4F-418D-AE19-62706E023703}">
                      <ahyp:hlinkClr xmlns:ahyp="http://schemas.microsoft.com/office/drawing/2018/hyperlinkcolor" val="tx"/>
                    </a:ext>
                  </a:extLst>
                </a:hlinkClick>
              </a:rPr>
              <a:t> House </a:t>
            </a:r>
            <a:r>
              <a:rPr lang="es-ES" b="0" i="0" dirty="0" err="1">
                <a:solidFill>
                  <a:schemeClr val="bg1"/>
                </a:solidFill>
                <a:effectLst/>
                <a:latin typeface="FortLight"/>
                <a:hlinkClick r:id="rId8">
                  <a:extLst>
                    <a:ext uri="{A12FA001-AC4F-418D-AE19-62706E023703}">
                      <ahyp:hlinkClr xmlns:ahyp="http://schemas.microsoft.com/office/drawing/2018/hyperlinkcolor" val="tx"/>
                    </a:ext>
                  </a:extLst>
                </a:hlinkClick>
              </a:rPr>
              <a:t>Canada</a:t>
            </a:r>
            <a:r>
              <a:rPr lang="es-ES" b="0" i="0" dirty="0">
                <a:solidFill>
                  <a:schemeClr val="bg1"/>
                </a:solidFill>
                <a:effectLst/>
                <a:latin typeface="FortLight"/>
                <a:hlinkClick r:id="rId8">
                  <a:extLst>
                    <a:ext uri="{A12FA001-AC4F-418D-AE19-62706E023703}">
                      <ahyp:hlinkClr xmlns:ahyp="http://schemas.microsoft.com/office/drawing/2018/hyperlinkcolor" val="tx"/>
                    </a:ext>
                  </a:extLst>
                </a:hlinkClick>
              </a:rPr>
              <a:t>)</a:t>
            </a:r>
            <a:endParaRPr lang="es-ES" b="0" i="0" dirty="0">
              <a:solidFill>
                <a:schemeClr val="bg1"/>
              </a:solidFill>
              <a:effectLst/>
              <a:latin typeface="FortLight"/>
            </a:endParaRPr>
          </a:p>
          <a:p>
            <a:r>
              <a:rPr lang="es-ES" u="sng" dirty="0" err="1">
                <a:solidFill>
                  <a:schemeClr val="bg1"/>
                </a:solidFill>
                <a:latin typeface="FortLight"/>
                <a:hlinkClick r:id="rId9">
                  <a:extLst>
                    <a:ext uri="{A12FA001-AC4F-418D-AE19-62706E023703}">
                      <ahyp:hlinkClr xmlns:ahyp="http://schemas.microsoft.com/office/drawing/2018/hyperlinkcolor" val="tx"/>
                    </a:ext>
                  </a:extLst>
                </a:hlinkClick>
              </a:rPr>
              <a:t>Suny</a:t>
            </a:r>
            <a:r>
              <a:rPr lang="es-ES" u="sng" dirty="0">
                <a:solidFill>
                  <a:schemeClr val="bg1"/>
                </a:solidFill>
                <a:latin typeface="FortLight"/>
                <a:hlinkClick r:id="rId9">
                  <a:extLst>
                    <a:ext uri="{A12FA001-AC4F-418D-AE19-62706E023703}">
                      <ahyp:hlinkClr xmlns:ahyp="http://schemas.microsoft.com/office/drawing/2018/hyperlinkcolor" val="tx"/>
                    </a:ext>
                  </a:extLst>
                </a:hlinkClick>
              </a:rPr>
              <a:t> </a:t>
            </a:r>
            <a:r>
              <a:rPr lang="es-ES" u="sng" dirty="0" err="1">
                <a:solidFill>
                  <a:schemeClr val="bg1"/>
                </a:solidFill>
                <a:latin typeface="FortLight"/>
                <a:hlinkClick r:id="rId9">
                  <a:extLst>
                    <a:ext uri="{A12FA001-AC4F-418D-AE19-62706E023703}">
                      <ahyp:hlinkClr xmlns:ahyp="http://schemas.microsoft.com/office/drawing/2018/hyperlinkcolor" val="tx"/>
                    </a:ext>
                  </a:extLst>
                </a:hlinkClick>
              </a:rPr>
              <a:t>Press</a:t>
            </a:r>
            <a:endParaRPr lang="es-ES" u="sng" dirty="0">
              <a:solidFill>
                <a:schemeClr val="bg1"/>
              </a:solidFill>
              <a:latin typeface="FortLight"/>
            </a:endParaRPr>
          </a:p>
          <a:p>
            <a:r>
              <a:rPr lang="es-ES" u="sng" dirty="0" err="1">
                <a:solidFill>
                  <a:schemeClr val="bg1"/>
                </a:solidFill>
                <a:latin typeface="FortLight"/>
                <a:hlinkClick r:id="rId10">
                  <a:extLst>
                    <a:ext uri="{A12FA001-AC4F-418D-AE19-62706E023703}">
                      <ahyp:hlinkClr xmlns:ahyp="http://schemas.microsoft.com/office/drawing/2018/hyperlinkcolor" val="tx"/>
                    </a:ext>
                  </a:extLst>
                </a:hlinkClick>
              </a:rPr>
              <a:t>Shambala</a:t>
            </a:r>
            <a:r>
              <a:rPr lang="es-ES" u="sng" dirty="0">
                <a:solidFill>
                  <a:schemeClr val="bg1"/>
                </a:solidFill>
                <a:latin typeface="FortLight"/>
                <a:hlinkClick r:id="rId10">
                  <a:extLst>
                    <a:ext uri="{A12FA001-AC4F-418D-AE19-62706E023703}">
                      <ahyp:hlinkClr xmlns:ahyp="http://schemas.microsoft.com/office/drawing/2018/hyperlinkcolor" val="tx"/>
                    </a:ext>
                  </a:extLst>
                </a:hlinkClick>
              </a:rPr>
              <a:t> </a:t>
            </a:r>
            <a:r>
              <a:rPr lang="es-ES" u="sng" dirty="0" err="1">
                <a:solidFill>
                  <a:schemeClr val="bg1"/>
                </a:solidFill>
                <a:latin typeface="FortLight"/>
                <a:hlinkClick r:id="rId10">
                  <a:extLst>
                    <a:ext uri="{A12FA001-AC4F-418D-AE19-62706E023703}">
                      <ahyp:hlinkClr xmlns:ahyp="http://schemas.microsoft.com/office/drawing/2018/hyperlinkcolor" val="tx"/>
                    </a:ext>
                  </a:extLst>
                </a:hlinkClick>
              </a:rPr>
              <a:t>Publications</a:t>
            </a:r>
            <a:endParaRPr lang="es-ES" u="sng" dirty="0">
              <a:solidFill>
                <a:schemeClr val="bg1"/>
              </a:solidFill>
              <a:latin typeface="FortLight"/>
            </a:endParaRPr>
          </a:p>
          <a:p>
            <a:endParaRPr lang="es-ES" u="sng" dirty="0">
              <a:solidFill>
                <a:schemeClr val="bg1"/>
              </a:solidFill>
              <a:latin typeface="FortLight"/>
              <a:hlinkClick r:id="rId7">
                <a:extLst>
                  <a:ext uri="{A12FA001-AC4F-418D-AE19-62706E023703}">
                    <ahyp:hlinkClr xmlns:ahyp="http://schemas.microsoft.com/office/drawing/2018/hyperlinkcolor" val="tx"/>
                  </a:ext>
                </a:extLst>
              </a:hlinkClick>
            </a:endParaRPr>
          </a:p>
          <a:p>
            <a:r>
              <a:rPr lang="es-ES" u="sng" dirty="0">
                <a:solidFill>
                  <a:schemeClr val="bg1"/>
                </a:solidFill>
                <a:latin typeface="FortLight"/>
                <a:hlinkClick r:id="rId11">
                  <a:extLst>
                    <a:ext uri="{A12FA001-AC4F-418D-AE19-62706E023703}">
                      <ahyp:hlinkClr xmlns:ahyp="http://schemas.microsoft.com/office/drawing/2018/hyperlinkcolor" val="tx"/>
                    </a:ext>
                  </a:extLst>
                </a:hlinkClick>
              </a:rPr>
              <a:t>Editorial </a:t>
            </a:r>
            <a:r>
              <a:rPr lang="es-ES" u="sng" dirty="0" err="1">
                <a:solidFill>
                  <a:schemeClr val="bg1"/>
                </a:solidFill>
                <a:latin typeface="FortLight"/>
                <a:hlinkClick r:id="rId11">
                  <a:extLst>
                    <a:ext uri="{A12FA001-AC4F-418D-AE19-62706E023703}">
                      <ahyp:hlinkClr xmlns:ahyp="http://schemas.microsoft.com/office/drawing/2018/hyperlinkcolor" val="tx"/>
                    </a:ext>
                  </a:extLst>
                </a:hlinkClick>
              </a:rPr>
              <a:t>Kairos</a:t>
            </a:r>
            <a:r>
              <a:rPr lang="es-ES" u="sng" dirty="0">
                <a:solidFill>
                  <a:schemeClr val="bg1"/>
                </a:solidFill>
                <a:latin typeface="FortLight"/>
                <a:hlinkClick r:id="rId11">
                  <a:extLst>
                    <a:ext uri="{A12FA001-AC4F-418D-AE19-62706E023703}">
                      <ahyp:hlinkClr xmlns:ahyp="http://schemas.microsoft.com/office/drawing/2018/hyperlinkcolor" val="tx"/>
                    </a:ext>
                  </a:extLst>
                </a:hlinkClick>
              </a:rPr>
              <a:t> </a:t>
            </a:r>
            <a:r>
              <a:rPr lang="es-ES" sz="1400" u="sng" dirty="0">
                <a:solidFill>
                  <a:schemeClr val="bg1"/>
                </a:solidFill>
                <a:latin typeface="FortLight"/>
                <a:hlinkClick r:id="rId11">
                  <a:extLst>
                    <a:ext uri="{A12FA001-AC4F-418D-AE19-62706E023703}">
                      <ahyp:hlinkClr xmlns:ahyp="http://schemas.microsoft.com/office/drawing/2018/hyperlinkcolor" val="tx"/>
                    </a:ext>
                  </a:extLst>
                </a:hlinkClick>
              </a:rPr>
              <a:t>-Ken Wilber-</a:t>
            </a:r>
            <a:endParaRPr lang="es-ES" sz="1400" u="sng" dirty="0">
              <a:solidFill>
                <a:schemeClr val="bg1"/>
              </a:solidFill>
              <a:latin typeface="FortLight"/>
              <a:hlinkClick r:id="rId7">
                <a:extLst>
                  <a:ext uri="{A12FA001-AC4F-418D-AE19-62706E023703}">
                    <ahyp:hlinkClr xmlns:ahyp="http://schemas.microsoft.com/office/drawing/2018/hyperlinkcolor" val="tx"/>
                  </a:ext>
                </a:extLst>
              </a:hlinkClick>
            </a:endParaRPr>
          </a:p>
          <a:p>
            <a:r>
              <a:rPr lang="en-US" u="sng" dirty="0" err="1">
                <a:solidFill>
                  <a:schemeClr val="bg1"/>
                </a:solidFill>
                <a:hlinkClick r:id="rId12">
                  <a:extLst>
                    <a:ext uri="{A12FA001-AC4F-418D-AE19-62706E023703}">
                      <ahyp:hlinkClr xmlns:ahyp="http://schemas.microsoft.com/office/drawing/2018/hyperlinkcolor" val="tx"/>
                    </a:ext>
                  </a:extLst>
                </a:hlinkClick>
              </a:rPr>
              <a:t>Alfaomega</a:t>
            </a:r>
            <a:r>
              <a:rPr lang="en-US" u="sng" dirty="0">
                <a:solidFill>
                  <a:schemeClr val="bg1"/>
                </a:solidFill>
                <a:hlinkClick r:id="rId12">
                  <a:extLst>
                    <a:ext uri="{A12FA001-AC4F-418D-AE19-62706E023703}">
                      <ahyp:hlinkClr xmlns:ahyp="http://schemas.microsoft.com/office/drawing/2018/hyperlinkcolor" val="tx"/>
                    </a:ext>
                  </a:extLst>
                </a:hlinkClick>
              </a:rPr>
              <a:t> (</a:t>
            </a:r>
            <a:r>
              <a:rPr lang="en-US" u="sng" dirty="0" err="1">
                <a:solidFill>
                  <a:schemeClr val="bg1"/>
                </a:solidFill>
                <a:hlinkClick r:id="rId12">
                  <a:extLst>
                    <a:ext uri="{A12FA001-AC4F-418D-AE19-62706E023703}">
                      <ahyp:hlinkClr xmlns:ahyp="http://schemas.microsoft.com/office/drawing/2018/hyperlinkcolor" val="tx"/>
                    </a:ext>
                  </a:extLst>
                </a:hlinkClick>
              </a:rPr>
              <a:t>Ediciones</a:t>
            </a:r>
            <a:r>
              <a:rPr lang="en-US" u="sng" dirty="0">
                <a:solidFill>
                  <a:schemeClr val="bg1"/>
                </a:solidFill>
                <a:hlinkClick r:id="rId12">
                  <a:extLst>
                    <a:ext uri="{A12FA001-AC4F-418D-AE19-62706E023703}">
                      <ahyp:hlinkClr xmlns:ahyp="http://schemas.microsoft.com/office/drawing/2018/hyperlinkcolor" val="tx"/>
                    </a:ext>
                  </a:extLst>
                </a:hlinkClick>
              </a:rPr>
              <a:t> Gaia) </a:t>
            </a:r>
            <a:r>
              <a:rPr lang="en-US" sz="1400" u="sng" dirty="0">
                <a:solidFill>
                  <a:schemeClr val="bg1"/>
                </a:solidFill>
                <a:hlinkClick r:id="rId12">
                  <a:extLst>
                    <a:ext uri="{A12FA001-AC4F-418D-AE19-62706E023703}">
                      <ahyp:hlinkClr xmlns:ahyp="http://schemas.microsoft.com/office/drawing/2018/hyperlinkcolor" val="tx"/>
                    </a:ext>
                  </a:extLst>
                </a:hlinkClick>
              </a:rPr>
              <a:t>-</a:t>
            </a:r>
            <a:r>
              <a:rPr lang="en-US" sz="1400" u="sng" dirty="0" err="1">
                <a:solidFill>
                  <a:schemeClr val="bg1"/>
                </a:solidFill>
                <a:hlinkClick r:id="rId12">
                  <a:extLst>
                    <a:ext uri="{A12FA001-AC4F-418D-AE19-62706E023703}">
                      <ahyp:hlinkClr xmlns:ahyp="http://schemas.microsoft.com/office/drawing/2018/hyperlinkcolor" val="tx"/>
                    </a:ext>
                  </a:extLst>
                </a:hlinkClick>
              </a:rPr>
              <a:t>Gracia</a:t>
            </a:r>
            <a:r>
              <a:rPr lang="en-US" sz="1400" u="sng" dirty="0">
                <a:solidFill>
                  <a:schemeClr val="bg1"/>
                </a:solidFill>
                <a:hlinkClick r:id="rId12">
                  <a:extLst>
                    <a:ext uri="{A12FA001-AC4F-418D-AE19-62706E023703}">
                      <ahyp:hlinkClr xmlns:ahyp="http://schemas.microsoft.com/office/drawing/2018/hyperlinkcolor" val="tx"/>
                    </a:ext>
                  </a:extLst>
                </a:hlinkClick>
              </a:rPr>
              <a:t> y </a:t>
            </a:r>
            <a:r>
              <a:rPr lang="en-US" sz="1400" u="sng" dirty="0" err="1">
                <a:solidFill>
                  <a:schemeClr val="bg1"/>
                </a:solidFill>
                <a:hlinkClick r:id="rId12">
                  <a:extLst>
                    <a:ext uri="{A12FA001-AC4F-418D-AE19-62706E023703}">
                      <ahyp:hlinkClr xmlns:ahyp="http://schemas.microsoft.com/office/drawing/2018/hyperlinkcolor" val="tx"/>
                    </a:ext>
                  </a:extLst>
                </a:hlinkClick>
              </a:rPr>
              <a:t>Coraje</a:t>
            </a:r>
            <a:r>
              <a:rPr lang="en-US" sz="1400" u="sng" dirty="0">
                <a:solidFill>
                  <a:schemeClr val="bg1"/>
                </a:solidFill>
                <a:hlinkClick r:id="rId12">
                  <a:extLst>
                    <a:ext uri="{A12FA001-AC4F-418D-AE19-62706E023703}">
                      <ahyp:hlinkClr xmlns:ahyp="http://schemas.microsoft.com/office/drawing/2018/hyperlinkcolor" val="tx"/>
                    </a:ext>
                  </a:extLst>
                </a:hlinkClick>
              </a:rPr>
              <a:t>- </a:t>
            </a:r>
            <a:endParaRPr lang="en-US" sz="1400" u="sng" dirty="0">
              <a:solidFill>
                <a:schemeClr val="bg1"/>
              </a:solidFill>
              <a:hlinkClick r:id="rId7">
                <a:extLst>
                  <a:ext uri="{A12FA001-AC4F-418D-AE19-62706E023703}">
                    <ahyp:hlinkClr xmlns:ahyp="http://schemas.microsoft.com/office/drawing/2018/hyperlinkcolor" val="tx"/>
                  </a:ext>
                </a:extLst>
              </a:hlinkClick>
            </a:endParaRPr>
          </a:p>
          <a:p>
            <a:r>
              <a:rPr lang="en-US" u="sng" dirty="0" err="1">
                <a:solidFill>
                  <a:schemeClr val="bg1"/>
                </a:solidFill>
                <a:hlinkClick r:id="rId13">
                  <a:extLst>
                    <a:ext uri="{A12FA001-AC4F-418D-AE19-62706E023703}">
                      <ahyp:hlinkClr xmlns:ahyp="http://schemas.microsoft.com/office/drawing/2018/hyperlinkcolor" val="tx"/>
                    </a:ext>
                  </a:extLst>
                </a:hlinkClick>
              </a:rPr>
              <a:t>Alfaomega</a:t>
            </a:r>
            <a:r>
              <a:rPr lang="en-US" u="sng" dirty="0">
                <a:solidFill>
                  <a:schemeClr val="bg1"/>
                </a:solidFill>
                <a:hlinkClick r:id="rId13">
                  <a:extLst>
                    <a:ext uri="{A12FA001-AC4F-418D-AE19-62706E023703}">
                      <ahyp:hlinkClr xmlns:ahyp="http://schemas.microsoft.com/office/drawing/2018/hyperlinkcolor" val="tx"/>
                    </a:ext>
                  </a:extLst>
                </a:hlinkClick>
              </a:rPr>
              <a:t> (</a:t>
            </a:r>
            <a:r>
              <a:rPr lang="en-US" u="sng" dirty="0" err="1">
                <a:solidFill>
                  <a:schemeClr val="bg1"/>
                </a:solidFill>
                <a:hlinkClick r:id="rId13">
                  <a:extLst>
                    <a:ext uri="{A12FA001-AC4F-418D-AE19-62706E023703}">
                      <ahyp:hlinkClr xmlns:ahyp="http://schemas.microsoft.com/office/drawing/2018/hyperlinkcolor" val="tx"/>
                    </a:ext>
                  </a:extLst>
                </a:hlinkClick>
              </a:rPr>
              <a:t>Ediciones</a:t>
            </a:r>
            <a:r>
              <a:rPr lang="en-US" u="sng" dirty="0">
                <a:solidFill>
                  <a:schemeClr val="bg1"/>
                </a:solidFill>
                <a:hlinkClick r:id="rId13">
                  <a:extLst>
                    <a:ext uri="{A12FA001-AC4F-418D-AE19-62706E023703}">
                      <ahyp:hlinkClr xmlns:ahyp="http://schemas.microsoft.com/office/drawing/2018/hyperlinkcolor" val="tx"/>
                    </a:ext>
                  </a:extLst>
                </a:hlinkClick>
              </a:rPr>
              <a:t> Gaia</a:t>
            </a:r>
            <a:r>
              <a:rPr lang="en-US" sz="1400" u="sng" dirty="0">
                <a:solidFill>
                  <a:schemeClr val="bg1"/>
                </a:solidFill>
                <a:hlinkClick r:id="rId13">
                  <a:extLst>
                    <a:ext uri="{A12FA001-AC4F-418D-AE19-62706E023703}">
                      <ahyp:hlinkClr xmlns:ahyp="http://schemas.microsoft.com/office/drawing/2018/hyperlinkcolor" val="tx"/>
                    </a:ext>
                  </a:extLst>
                </a:hlinkClick>
              </a:rPr>
              <a:t>) - </a:t>
            </a:r>
            <a:r>
              <a:rPr lang="en-US" sz="1400" u="sng" dirty="0" err="1">
                <a:solidFill>
                  <a:schemeClr val="bg1"/>
                </a:solidFill>
                <a:hlinkClick r:id="rId13">
                  <a:extLst>
                    <a:ext uri="{A12FA001-AC4F-418D-AE19-62706E023703}">
                      <ahyp:hlinkClr xmlns:ahyp="http://schemas.microsoft.com/office/drawing/2018/hyperlinkcolor" val="tx"/>
                    </a:ext>
                  </a:extLst>
                </a:hlinkClick>
              </a:rPr>
              <a:t>Sexo</a:t>
            </a:r>
            <a:r>
              <a:rPr lang="en-US" sz="1400" u="sng" dirty="0">
                <a:solidFill>
                  <a:schemeClr val="bg1"/>
                </a:solidFill>
                <a:hlinkClick r:id="rId13">
                  <a:extLst>
                    <a:ext uri="{A12FA001-AC4F-418D-AE19-62706E023703}">
                      <ahyp:hlinkClr xmlns:ahyp="http://schemas.microsoft.com/office/drawing/2018/hyperlinkcolor" val="tx"/>
                    </a:ext>
                  </a:extLst>
                </a:hlinkClick>
              </a:rPr>
              <a:t>, </a:t>
            </a:r>
            <a:r>
              <a:rPr lang="en-US" sz="1400" u="sng" dirty="0" err="1">
                <a:solidFill>
                  <a:schemeClr val="bg1"/>
                </a:solidFill>
                <a:hlinkClick r:id="rId13">
                  <a:extLst>
                    <a:ext uri="{A12FA001-AC4F-418D-AE19-62706E023703}">
                      <ahyp:hlinkClr xmlns:ahyp="http://schemas.microsoft.com/office/drawing/2018/hyperlinkcolor" val="tx"/>
                    </a:ext>
                  </a:extLst>
                </a:hlinkClick>
              </a:rPr>
              <a:t>Ecología</a:t>
            </a:r>
            <a:r>
              <a:rPr lang="en-US" sz="1400" u="sng" dirty="0">
                <a:solidFill>
                  <a:schemeClr val="bg1"/>
                </a:solidFill>
                <a:hlinkClick r:id="rId13">
                  <a:extLst>
                    <a:ext uri="{A12FA001-AC4F-418D-AE19-62706E023703}">
                      <ahyp:hlinkClr xmlns:ahyp="http://schemas.microsoft.com/office/drawing/2018/hyperlinkcolor" val="tx"/>
                    </a:ext>
                  </a:extLst>
                </a:hlinkClick>
              </a:rPr>
              <a:t> y </a:t>
            </a:r>
            <a:r>
              <a:rPr lang="en-US" sz="1400" u="sng" dirty="0" err="1">
                <a:solidFill>
                  <a:schemeClr val="bg1"/>
                </a:solidFill>
                <a:hlinkClick r:id="rId13">
                  <a:extLst>
                    <a:ext uri="{A12FA001-AC4F-418D-AE19-62706E023703}">
                      <ahyp:hlinkClr xmlns:ahyp="http://schemas.microsoft.com/office/drawing/2018/hyperlinkcolor" val="tx"/>
                    </a:ext>
                  </a:extLst>
                </a:hlinkClick>
              </a:rPr>
              <a:t>Espiritualidad</a:t>
            </a:r>
            <a:r>
              <a:rPr lang="en-US" sz="1400" u="sng" dirty="0">
                <a:solidFill>
                  <a:schemeClr val="bg1"/>
                </a:solidFill>
                <a:hlinkClick r:id="rId13">
                  <a:extLst>
                    <a:ext uri="{A12FA001-AC4F-418D-AE19-62706E023703}">
                      <ahyp:hlinkClr xmlns:ahyp="http://schemas.microsoft.com/office/drawing/2018/hyperlinkcolor" val="tx"/>
                    </a:ext>
                  </a:extLst>
                </a:hlinkClick>
              </a:rPr>
              <a:t>-</a:t>
            </a:r>
            <a:endParaRPr lang="en-US" sz="1400" u="sng" dirty="0">
              <a:solidFill>
                <a:schemeClr val="bg1"/>
              </a:solidFill>
            </a:endParaRPr>
          </a:p>
          <a:p>
            <a:endParaRPr lang="en-US" u="sng" dirty="0">
              <a:solidFill>
                <a:schemeClr val="bg1"/>
              </a:solidFill>
              <a:hlinkClick r:id="rId14">
                <a:extLst>
                  <a:ext uri="{A12FA001-AC4F-418D-AE19-62706E023703}">
                    <ahyp:hlinkClr xmlns:ahyp="http://schemas.microsoft.com/office/drawing/2018/hyperlinkcolor" val="tx"/>
                  </a:ext>
                </a:extLst>
              </a:hlinkClick>
            </a:endParaRPr>
          </a:p>
          <a:p>
            <a:r>
              <a:rPr lang="en-US" u="sng" dirty="0">
                <a:solidFill>
                  <a:schemeClr val="bg1"/>
                </a:solidFill>
                <a:hlinkClick r:id="rId14">
                  <a:extLst>
                    <a:ext uri="{A12FA001-AC4F-418D-AE19-62706E023703}">
                      <ahyp:hlinkClr xmlns:ahyp="http://schemas.microsoft.com/office/drawing/2018/hyperlinkcolor" val="tx"/>
                    </a:ext>
                  </a:extLst>
                </a:hlinkClick>
              </a:rPr>
              <a:t>Editorial </a:t>
            </a:r>
            <a:r>
              <a:rPr lang="en-US" u="sng" dirty="0" err="1">
                <a:solidFill>
                  <a:schemeClr val="bg1"/>
                </a:solidFill>
                <a:hlinkClick r:id="rId14">
                  <a:extLst>
                    <a:ext uri="{A12FA001-AC4F-418D-AE19-62706E023703}">
                      <ahyp:hlinkClr xmlns:ahyp="http://schemas.microsoft.com/office/drawing/2018/hyperlinkcolor" val="tx"/>
                    </a:ext>
                  </a:extLst>
                </a:hlinkClick>
              </a:rPr>
              <a:t>Alamah</a:t>
            </a:r>
            <a:r>
              <a:rPr lang="en-US" u="sng" dirty="0">
                <a:solidFill>
                  <a:schemeClr val="bg1"/>
                </a:solidFill>
                <a:hlinkClick r:id="rId14">
                  <a:extLst>
                    <a:ext uri="{A12FA001-AC4F-418D-AE19-62706E023703}">
                      <ahyp:hlinkClr xmlns:ahyp="http://schemas.microsoft.com/office/drawing/2018/hyperlinkcolor" val="tx"/>
                    </a:ext>
                  </a:extLst>
                </a:hlinkClick>
              </a:rPr>
              <a:t>   </a:t>
            </a:r>
            <a:r>
              <a:rPr lang="en-US" sz="1400" u="sng" dirty="0">
                <a:solidFill>
                  <a:schemeClr val="bg1"/>
                </a:solidFill>
                <a:hlinkClick r:id="rId14">
                  <a:extLst>
                    <a:ext uri="{A12FA001-AC4F-418D-AE19-62706E023703}">
                      <ahyp:hlinkClr xmlns:ahyp="http://schemas.microsoft.com/office/drawing/2018/hyperlinkcolor" val="tx"/>
                    </a:ext>
                  </a:extLst>
                </a:hlinkClick>
              </a:rPr>
              <a:t>-Una </a:t>
            </a:r>
            <a:r>
              <a:rPr lang="en-US" sz="1400" u="sng" dirty="0" err="1">
                <a:solidFill>
                  <a:schemeClr val="bg1"/>
                </a:solidFill>
                <a:hlinkClick r:id="rId14">
                  <a:extLst>
                    <a:ext uri="{A12FA001-AC4F-418D-AE19-62706E023703}">
                      <ahyp:hlinkClr xmlns:ahyp="http://schemas.microsoft.com/office/drawing/2018/hyperlinkcolor" val="tx"/>
                    </a:ext>
                  </a:extLst>
                </a:hlinkClick>
              </a:rPr>
              <a:t>Visión</a:t>
            </a:r>
            <a:r>
              <a:rPr lang="en-US" sz="1400" u="sng" dirty="0">
                <a:solidFill>
                  <a:schemeClr val="bg1"/>
                </a:solidFill>
                <a:hlinkClick r:id="rId14">
                  <a:extLst>
                    <a:ext uri="{A12FA001-AC4F-418D-AE19-62706E023703}">
                      <ahyp:hlinkClr xmlns:ahyp="http://schemas.microsoft.com/office/drawing/2018/hyperlinkcolor" val="tx"/>
                    </a:ext>
                  </a:extLst>
                </a:hlinkClick>
              </a:rPr>
              <a:t> Integral de la </a:t>
            </a:r>
            <a:r>
              <a:rPr lang="en-US" sz="1400" u="sng" dirty="0" err="1">
                <a:solidFill>
                  <a:schemeClr val="bg1"/>
                </a:solidFill>
                <a:hlinkClick r:id="rId14">
                  <a:extLst>
                    <a:ext uri="{A12FA001-AC4F-418D-AE19-62706E023703}">
                      <ahyp:hlinkClr xmlns:ahyp="http://schemas.microsoft.com/office/drawing/2018/hyperlinkcolor" val="tx"/>
                    </a:ext>
                  </a:extLst>
                </a:hlinkClick>
              </a:rPr>
              <a:t>Psicología</a:t>
            </a:r>
            <a:r>
              <a:rPr lang="en-US" sz="1400" u="sng" dirty="0">
                <a:solidFill>
                  <a:schemeClr val="bg1"/>
                </a:solidFill>
                <a:hlinkClick r:id="rId14">
                  <a:extLst>
                    <a:ext uri="{A12FA001-AC4F-418D-AE19-62706E023703}">
                      <ahyp:hlinkClr xmlns:ahyp="http://schemas.microsoft.com/office/drawing/2018/hyperlinkcolor" val="tx"/>
                    </a:ext>
                  </a:extLst>
                </a:hlinkClick>
              </a:rPr>
              <a:t>-  </a:t>
            </a:r>
            <a:r>
              <a:rPr lang="en-US" i="1" u="sng" dirty="0">
                <a:solidFill>
                  <a:schemeClr val="bg1"/>
                </a:solidFill>
                <a:hlinkClick r:id="rId14">
                  <a:extLst>
                    <a:ext uri="{A12FA001-AC4F-418D-AE19-62706E023703}">
                      <ahyp:hlinkClr xmlns:ahyp="http://schemas.microsoft.com/office/drawing/2018/hyperlinkcolor" val="tx"/>
                    </a:ext>
                  </a:extLst>
                </a:hlinkClick>
              </a:rPr>
              <a:t>(</a:t>
            </a:r>
            <a:r>
              <a:rPr lang="en-US" i="1" u="sng" dirty="0" err="1">
                <a:solidFill>
                  <a:schemeClr val="bg1"/>
                </a:solidFill>
                <a:hlinkClick r:id="rId14">
                  <a:extLst>
                    <a:ext uri="{A12FA001-AC4F-418D-AE19-62706E023703}">
                      <ahyp:hlinkClr xmlns:ahyp="http://schemas.microsoft.com/office/drawing/2018/hyperlinkcolor" val="tx"/>
                    </a:ext>
                  </a:extLst>
                </a:hlinkClick>
              </a:rPr>
              <a:t>En</a:t>
            </a:r>
            <a:r>
              <a:rPr lang="en-US" i="1" u="sng" dirty="0">
                <a:solidFill>
                  <a:schemeClr val="bg1"/>
                </a:solidFill>
                <a:hlinkClick r:id="rId14">
                  <a:extLst>
                    <a:ext uri="{A12FA001-AC4F-418D-AE19-62706E023703}">
                      <ahyp:hlinkClr xmlns:ahyp="http://schemas.microsoft.com/office/drawing/2018/hyperlinkcolor" val="tx"/>
                    </a:ext>
                  </a:extLst>
                </a:hlinkClick>
              </a:rPr>
              <a:t> la Casa del Libro)</a:t>
            </a:r>
            <a:endParaRPr lang="en-US" i="1" u="sng" dirty="0">
              <a:solidFill>
                <a:schemeClr val="bg1"/>
              </a:solidFill>
            </a:endParaRPr>
          </a:p>
        </p:txBody>
      </p:sp>
    </p:spTree>
    <p:extLst>
      <p:ext uri="{BB962C8B-B14F-4D97-AF65-F5344CB8AC3E}">
        <p14:creationId xmlns:p14="http://schemas.microsoft.com/office/powerpoint/2010/main" val="18993868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826</Words>
  <Application>Microsoft Office PowerPoint</Application>
  <PresentationFormat>Presentación en pantalla (4:3)</PresentationFormat>
  <Paragraphs>153</Paragraphs>
  <Slides>19</Slides>
  <Notes>4</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19</vt:i4>
      </vt:variant>
    </vt:vector>
  </HeadingPairs>
  <TitlesOfParts>
    <vt:vector size="25" baseType="lpstr">
      <vt:lpstr>Arial</vt:lpstr>
      <vt:lpstr>Calibri</vt:lpstr>
      <vt:lpstr>FortLight</vt:lpstr>
      <vt:lpstr>Times New Roman</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ARAUJO64</dc:creator>
  <cp:lastModifiedBy>Jose Araujo</cp:lastModifiedBy>
  <cp:revision>271</cp:revision>
  <dcterms:created xsi:type="dcterms:W3CDTF">2011-04-17T18:48:27Z</dcterms:created>
  <dcterms:modified xsi:type="dcterms:W3CDTF">2021-04-17T21:35:45Z</dcterms:modified>
</cp:coreProperties>
</file>