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93" r:id="rId3"/>
    <p:sldId id="291" r:id="rId4"/>
    <p:sldId id="326" r:id="rId5"/>
    <p:sldId id="317" r:id="rId6"/>
    <p:sldId id="292" r:id="rId7"/>
    <p:sldId id="294" r:id="rId8"/>
    <p:sldId id="329" r:id="rId9"/>
    <p:sldId id="319" r:id="rId10"/>
    <p:sldId id="316" r:id="rId11"/>
    <p:sldId id="315" r:id="rId12"/>
    <p:sldId id="328" r:id="rId13"/>
    <p:sldId id="320" r:id="rId14"/>
    <p:sldId id="297" r:id="rId15"/>
    <p:sldId id="321" r:id="rId16"/>
    <p:sldId id="322" r:id="rId17"/>
    <p:sldId id="325" r:id="rId18"/>
    <p:sldId id="300" r:id="rId19"/>
    <p:sldId id="302" r:id="rId20"/>
    <p:sldId id="298" r:id="rId21"/>
    <p:sldId id="324" r:id="rId22"/>
    <p:sldId id="323" r:id="rId23"/>
    <p:sldId id="299" r:id="rId24"/>
    <p:sldId id="295" r:id="rId25"/>
    <p:sldId id="318" r:id="rId26"/>
    <p:sldId id="296" r:id="rId27"/>
    <p:sldId id="331" r:id="rId28"/>
    <p:sldId id="330" r:id="rId29"/>
    <p:sldId id="311"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DDE93-4555-4E02-A971-198CFD073619}" v="2" dt="2019-10-21T17:23:31.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4" d="100"/>
          <a:sy n="64" d="100"/>
        </p:scale>
        <p:origin x="1482" y="72"/>
      </p:cViewPr>
      <p:guideLst>
        <p:guide orient="horz" pos="2160"/>
        <p:guide pos="288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Araujo" userId="9c9bb85a2f50f063" providerId="LiveId" clId="{E53703BB-348F-4705-A4B9-928472E10CF6}"/>
    <pc:docChg chg="undo custSel addSld delSld modSld sldOrd">
      <pc:chgData name="Jose Araujo" userId="9c9bb85a2f50f063" providerId="LiveId" clId="{E53703BB-348F-4705-A4B9-928472E10CF6}" dt="2018-07-24T07:43:26.926" v="1802" actId="164"/>
      <pc:docMkLst>
        <pc:docMk/>
      </pc:docMkLst>
      <pc:sldChg chg="addSp modSp ord">
        <pc:chgData name="Jose Araujo" userId="9c9bb85a2f50f063" providerId="LiveId" clId="{E53703BB-348F-4705-A4B9-928472E10CF6}" dt="2018-07-19T22:56:01.329" v="580" actId="1076"/>
        <pc:sldMkLst>
          <pc:docMk/>
          <pc:sldMk cId="0" sldId="295"/>
        </pc:sldMkLst>
        <pc:spChg chg="add mod">
          <ac:chgData name="Jose Araujo" userId="9c9bb85a2f50f063" providerId="LiveId" clId="{E53703BB-348F-4705-A4B9-928472E10CF6}" dt="2018-07-19T22:55:49.343" v="577" actId="1076"/>
          <ac:spMkLst>
            <pc:docMk/>
            <pc:sldMk cId="0" sldId="295"/>
            <ac:spMk id="5" creationId="{96A62344-2E0F-4106-B925-044B144615D4}"/>
          </ac:spMkLst>
        </pc:spChg>
        <pc:grpChg chg="add mod">
          <ac:chgData name="Jose Araujo" userId="9c9bb85a2f50f063" providerId="LiveId" clId="{E53703BB-348F-4705-A4B9-928472E10CF6}" dt="2018-07-19T22:56:01.329" v="580" actId="1076"/>
          <ac:grpSpMkLst>
            <pc:docMk/>
            <pc:sldMk cId="0" sldId="295"/>
            <ac:grpSpMk id="3" creationId="{1E19EC30-ECBF-4529-B983-932F20E52490}"/>
          </ac:grpSpMkLst>
        </pc:grpChg>
        <pc:picChg chg="add mod">
          <ac:chgData name="Jose Araujo" userId="9c9bb85a2f50f063" providerId="LiveId" clId="{E53703BB-348F-4705-A4B9-928472E10CF6}" dt="2018-07-19T22:21:27.229" v="82" actId="164"/>
          <ac:picMkLst>
            <pc:docMk/>
            <pc:sldMk cId="0" sldId="295"/>
            <ac:picMk id="2" creationId="{8E1E9E1B-908B-4980-94FF-9D4AB308CA71}"/>
          </ac:picMkLst>
        </pc:picChg>
        <pc:picChg chg="mod ord">
          <ac:chgData name="Jose Araujo" userId="9c9bb85a2f50f063" providerId="LiveId" clId="{E53703BB-348F-4705-A4B9-928472E10CF6}" dt="2018-07-19T22:21:27.229" v="82" actId="164"/>
          <ac:picMkLst>
            <pc:docMk/>
            <pc:sldMk cId="0" sldId="295"/>
            <ac:picMk id="13" creationId="{00000000-0000-0000-0000-000000000000}"/>
          </ac:picMkLst>
        </pc:picChg>
      </pc:sldChg>
      <pc:sldChg chg="addSp modSp">
        <pc:chgData name="Jose Araujo" userId="9c9bb85a2f50f063" providerId="LiveId" clId="{E53703BB-348F-4705-A4B9-928472E10CF6}" dt="2018-07-24T06:43:38.598" v="1742" actId="20577"/>
        <pc:sldMkLst>
          <pc:docMk/>
          <pc:sldMk cId="0" sldId="296"/>
        </pc:sldMkLst>
        <pc:spChg chg="add mod">
          <ac:chgData name="Jose Araujo" userId="9c9bb85a2f50f063" providerId="LiveId" clId="{E53703BB-348F-4705-A4B9-928472E10CF6}" dt="2018-07-24T06:42:15.027" v="1686" actId="1076"/>
          <ac:spMkLst>
            <pc:docMk/>
            <pc:sldMk cId="0" sldId="296"/>
            <ac:spMk id="8" creationId="{3FE12FE3-6E34-4DDB-BFC2-CD36FD4A7153}"/>
          </ac:spMkLst>
        </pc:spChg>
        <pc:spChg chg="add mod">
          <ac:chgData name="Jose Araujo" userId="9c9bb85a2f50f063" providerId="LiveId" clId="{E53703BB-348F-4705-A4B9-928472E10CF6}" dt="2018-07-24T06:41:59.415" v="1685" actId="6549"/>
          <ac:spMkLst>
            <pc:docMk/>
            <pc:sldMk cId="0" sldId="296"/>
            <ac:spMk id="12" creationId="{B00536C1-7A47-48C0-8EA1-EB896F5D1B76}"/>
          </ac:spMkLst>
        </pc:spChg>
        <pc:spChg chg="add mod">
          <ac:chgData name="Jose Araujo" userId="9c9bb85a2f50f063" providerId="LiveId" clId="{E53703BB-348F-4705-A4B9-928472E10CF6}" dt="2018-07-24T06:43:00.078" v="1699" actId="14100"/>
          <ac:spMkLst>
            <pc:docMk/>
            <pc:sldMk cId="0" sldId="296"/>
            <ac:spMk id="13" creationId="{139C24C6-76D3-4388-BE20-6663488EE876}"/>
          </ac:spMkLst>
        </pc:spChg>
        <pc:spChg chg="add mod">
          <ac:chgData name="Jose Araujo" userId="9c9bb85a2f50f063" providerId="LiveId" clId="{E53703BB-348F-4705-A4B9-928472E10CF6}" dt="2018-07-24T06:43:38.598" v="1742" actId="20577"/>
          <ac:spMkLst>
            <pc:docMk/>
            <pc:sldMk cId="0" sldId="296"/>
            <ac:spMk id="14" creationId="{C84FB506-2C7A-4B17-B485-B3656BADFD28}"/>
          </ac:spMkLst>
        </pc:spChg>
        <pc:grpChg chg="add mod">
          <ac:chgData name="Jose Araujo" userId="9c9bb85a2f50f063" providerId="LiveId" clId="{E53703BB-348F-4705-A4B9-928472E10CF6}" dt="2018-07-19T23:57:46.396" v="620" actId="14100"/>
          <ac:grpSpMkLst>
            <pc:docMk/>
            <pc:sldMk cId="0" sldId="296"/>
            <ac:grpSpMk id="10" creationId="{A21C0F80-BDE3-4729-ADDD-A129D38A58B0}"/>
          </ac:grpSpMkLst>
        </pc:grpChg>
        <pc:grpChg chg="add mod">
          <ac:chgData name="Jose Araujo" userId="9c9bb85a2f50f063" providerId="LiveId" clId="{E53703BB-348F-4705-A4B9-928472E10CF6}" dt="2018-07-24T06:40:25.874" v="1620" actId="1076"/>
          <ac:grpSpMkLst>
            <pc:docMk/>
            <pc:sldMk cId="0" sldId="296"/>
            <ac:grpSpMk id="11" creationId="{906CAED5-2AD2-4028-A5FD-0A3011B91286}"/>
          </ac:grpSpMkLst>
        </pc:grpChg>
        <pc:picChg chg="add mod ord">
          <ac:chgData name="Jose Araujo" userId="9c9bb85a2f50f063" providerId="LiveId" clId="{E53703BB-348F-4705-A4B9-928472E10CF6}" dt="2018-07-19T23:57:17.720" v="616" actId="164"/>
          <ac:picMkLst>
            <pc:docMk/>
            <pc:sldMk cId="0" sldId="296"/>
            <ac:picMk id="3" creationId="{5C70C8D9-C534-4968-B5C1-C99F76B762E8}"/>
          </ac:picMkLst>
        </pc:picChg>
        <pc:picChg chg="add mod">
          <ac:chgData name="Jose Araujo" userId="9c9bb85a2f50f063" providerId="LiveId" clId="{E53703BB-348F-4705-A4B9-928472E10CF6}" dt="2018-07-19T23:57:17.720" v="616" actId="164"/>
          <ac:picMkLst>
            <pc:docMk/>
            <pc:sldMk cId="0" sldId="296"/>
            <ac:picMk id="5" creationId="{453B2C3A-65F3-4DBA-AE83-FA5E4D36E00A}"/>
          </ac:picMkLst>
        </pc:picChg>
        <pc:picChg chg="add mod">
          <ac:chgData name="Jose Araujo" userId="9c9bb85a2f50f063" providerId="LiveId" clId="{E53703BB-348F-4705-A4B9-928472E10CF6}" dt="2018-07-19T23:57:04.504" v="614" actId="164"/>
          <ac:picMkLst>
            <pc:docMk/>
            <pc:sldMk cId="0" sldId="296"/>
            <ac:picMk id="7" creationId="{B202FC75-B11C-4F0C-AB88-D85CF81E4368}"/>
          </ac:picMkLst>
        </pc:picChg>
        <pc:picChg chg="add mod">
          <ac:chgData name="Jose Araujo" userId="9c9bb85a2f50f063" providerId="LiveId" clId="{E53703BB-348F-4705-A4B9-928472E10CF6}" dt="2018-07-19T23:57:04.504" v="614" actId="164"/>
          <ac:picMkLst>
            <pc:docMk/>
            <pc:sldMk cId="0" sldId="296"/>
            <ac:picMk id="9" creationId="{42100694-034B-49D1-9BC0-EEC6667EC900}"/>
          </ac:picMkLst>
        </pc:picChg>
      </pc:sldChg>
      <pc:sldChg chg="addSp delSp modSp ord">
        <pc:chgData name="Jose Araujo" userId="9c9bb85a2f50f063" providerId="LiveId" clId="{E53703BB-348F-4705-A4B9-928472E10CF6}" dt="2018-07-19T22:48:29.962" v="122" actId="1076"/>
        <pc:sldMkLst>
          <pc:docMk/>
          <pc:sldMk cId="0" sldId="299"/>
        </pc:sldMkLst>
        <pc:spChg chg="add del mod">
          <ac:chgData name="Jose Araujo" userId="9c9bb85a2f50f063" providerId="LiveId" clId="{E53703BB-348F-4705-A4B9-928472E10CF6}" dt="2018-07-19T22:45:54.194" v="93"/>
          <ac:spMkLst>
            <pc:docMk/>
            <pc:sldMk cId="0" sldId="299"/>
            <ac:spMk id="2" creationId="{DFDD9FA6-31B7-4A39-B27D-F19FE84C358E}"/>
          </ac:spMkLst>
        </pc:spChg>
        <pc:spChg chg="add mod">
          <ac:chgData name="Jose Araujo" userId="9c9bb85a2f50f063" providerId="LiveId" clId="{E53703BB-348F-4705-A4B9-928472E10CF6}" dt="2018-07-19T22:48:25.915" v="121" actId="1076"/>
          <ac:spMkLst>
            <pc:docMk/>
            <pc:sldMk cId="0" sldId="299"/>
            <ac:spMk id="3" creationId="{3FA543AC-2D89-428C-85D4-C9365ACDEF28}"/>
          </ac:spMkLst>
        </pc:spChg>
        <pc:picChg chg="add mod">
          <ac:chgData name="Jose Araujo" userId="9c9bb85a2f50f063" providerId="LiveId" clId="{E53703BB-348F-4705-A4B9-928472E10CF6}" dt="2018-07-19T22:48:29.962" v="122" actId="1076"/>
          <ac:picMkLst>
            <pc:docMk/>
            <pc:sldMk cId="0" sldId="299"/>
            <ac:picMk id="4" creationId="{95115A9D-2A46-4F2A-AE5F-DE4352208746}"/>
          </ac:picMkLst>
        </pc:picChg>
        <pc:picChg chg="del">
          <ac:chgData name="Jose Araujo" userId="9c9bb85a2f50f063" providerId="LiveId" clId="{E53703BB-348F-4705-A4B9-928472E10CF6}" dt="2018-07-19T22:18:07.235" v="41"/>
          <ac:picMkLst>
            <pc:docMk/>
            <pc:sldMk cId="0" sldId="299"/>
            <ac:picMk id="9218" creationId="{00000000-0000-0000-0000-000000000000}"/>
          </ac:picMkLst>
        </pc:picChg>
      </pc:sldChg>
      <pc:sldChg chg="addSp modSp">
        <pc:chgData name="Jose Araujo" userId="9c9bb85a2f50f063" providerId="LiveId" clId="{E53703BB-348F-4705-A4B9-928472E10CF6}" dt="2018-07-19T22:14:02.136" v="37" actId="14100"/>
        <pc:sldMkLst>
          <pc:docMk/>
          <pc:sldMk cId="0" sldId="300"/>
        </pc:sldMkLst>
        <pc:spChg chg="mod">
          <ac:chgData name="Jose Araujo" userId="9c9bb85a2f50f063" providerId="LiveId" clId="{E53703BB-348F-4705-A4B9-928472E10CF6}" dt="2018-07-19T22:12:57.253" v="22" actId="164"/>
          <ac:spMkLst>
            <pc:docMk/>
            <pc:sldMk cId="0" sldId="300"/>
            <ac:spMk id="7" creationId="{62DAE690-83AA-4C16-AEBF-8AC5BC20C73B}"/>
          </ac:spMkLst>
        </pc:spChg>
        <pc:grpChg chg="mod ord">
          <ac:chgData name="Jose Araujo" userId="9c9bb85a2f50f063" providerId="LiveId" clId="{E53703BB-348F-4705-A4B9-928472E10CF6}" dt="2018-07-19T22:13:38.867" v="32" actId="166"/>
          <ac:grpSpMkLst>
            <pc:docMk/>
            <pc:sldMk cId="0" sldId="300"/>
            <ac:grpSpMk id="2" creationId="{511CC3C6-E024-40EF-8D01-5E929F772E19}"/>
          </ac:grpSpMkLst>
        </pc:grpChg>
        <pc:grpChg chg="add mod">
          <ac:chgData name="Jose Araujo" userId="9c9bb85a2f50f063" providerId="LiveId" clId="{E53703BB-348F-4705-A4B9-928472E10CF6}" dt="2018-07-19T22:13:51.354" v="35" actId="1076"/>
          <ac:grpSpMkLst>
            <pc:docMk/>
            <pc:sldMk cId="0" sldId="300"/>
            <ac:grpSpMk id="5" creationId="{07746D1F-4030-4A7E-8D8B-143FC1D64301}"/>
          </ac:grpSpMkLst>
        </pc:grpChg>
        <pc:picChg chg="mod">
          <ac:chgData name="Jose Araujo" userId="9c9bb85a2f50f063" providerId="LiveId" clId="{E53703BB-348F-4705-A4B9-928472E10CF6}" dt="2018-07-19T22:13:12.520" v="28" actId="1076"/>
          <ac:picMkLst>
            <pc:docMk/>
            <pc:sldMk cId="0" sldId="300"/>
            <ac:picMk id="3" creationId="{00000000-0000-0000-0000-000000000000}"/>
          </ac:picMkLst>
        </pc:picChg>
        <pc:picChg chg="mod">
          <ac:chgData name="Jose Araujo" userId="9c9bb85a2f50f063" providerId="LiveId" clId="{E53703BB-348F-4705-A4B9-928472E10CF6}" dt="2018-07-19T22:14:02.136" v="37" actId="14100"/>
          <ac:picMkLst>
            <pc:docMk/>
            <pc:sldMk cId="0" sldId="300"/>
            <ac:picMk id="4" creationId="{DE9ADBB3-4203-4233-B229-ACE2761BA748}"/>
          </ac:picMkLst>
        </pc:picChg>
        <pc:picChg chg="mod">
          <ac:chgData name="Jose Araujo" userId="9c9bb85a2f50f063" providerId="LiveId" clId="{E53703BB-348F-4705-A4B9-928472E10CF6}" dt="2018-07-19T22:12:57.253" v="22" actId="164"/>
          <ac:picMkLst>
            <pc:docMk/>
            <pc:sldMk cId="0" sldId="300"/>
            <ac:picMk id="6" creationId="{ABA1314B-23A4-4D63-AA50-69652C043696}"/>
          </ac:picMkLst>
        </pc:picChg>
      </pc:sldChg>
      <pc:sldChg chg="addSp modSp">
        <pc:chgData name="Jose Araujo" userId="9c9bb85a2f50f063" providerId="LiveId" clId="{E53703BB-348F-4705-A4B9-928472E10CF6}" dt="2018-07-24T06:39:45.057" v="1618" actId="122"/>
        <pc:sldMkLst>
          <pc:docMk/>
          <pc:sldMk cId="0" sldId="318"/>
        </pc:sldMkLst>
        <pc:spChg chg="add mod">
          <ac:chgData name="Jose Araujo" userId="9c9bb85a2f50f063" providerId="LiveId" clId="{E53703BB-348F-4705-A4B9-928472E10CF6}" dt="2018-07-24T06:39:33.572" v="1617" actId="122"/>
          <ac:spMkLst>
            <pc:docMk/>
            <pc:sldMk cId="0" sldId="318"/>
            <ac:spMk id="2" creationId="{BA81B3F2-C317-4CD3-AEAF-792582F1C89C}"/>
          </ac:spMkLst>
        </pc:spChg>
        <pc:spChg chg="add mod">
          <ac:chgData name="Jose Araujo" userId="9c9bb85a2f50f063" providerId="LiveId" clId="{E53703BB-348F-4705-A4B9-928472E10CF6}" dt="2018-07-24T06:39:05.975" v="1615" actId="122"/>
          <ac:spMkLst>
            <pc:docMk/>
            <pc:sldMk cId="0" sldId="318"/>
            <ac:spMk id="4" creationId="{ABB285C4-19EC-4705-9FAA-E103D3A60C3A}"/>
          </ac:spMkLst>
        </pc:spChg>
        <pc:spChg chg="add mod">
          <ac:chgData name="Jose Araujo" userId="9c9bb85a2f50f063" providerId="LiveId" clId="{E53703BB-348F-4705-A4B9-928472E10CF6}" dt="2018-07-24T06:39:45.057" v="1618" actId="122"/>
          <ac:spMkLst>
            <pc:docMk/>
            <pc:sldMk cId="0" sldId="318"/>
            <ac:spMk id="11" creationId="{20454D20-3121-43FB-A79B-6D424696B46B}"/>
          </ac:spMkLst>
        </pc:spChg>
        <pc:spChg chg="add mod">
          <ac:chgData name="Jose Araujo" userId="9c9bb85a2f50f063" providerId="LiveId" clId="{E53703BB-348F-4705-A4B9-928472E10CF6}" dt="2018-07-24T06:39:13.445" v="1616" actId="122"/>
          <ac:spMkLst>
            <pc:docMk/>
            <pc:sldMk cId="0" sldId="318"/>
            <ac:spMk id="12" creationId="{82BD528A-9509-4968-A659-00FA018CB53B}"/>
          </ac:spMkLst>
        </pc:spChg>
      </pc:sldChg>
      <pc:sldChg chg="addSp delSp modSp">
        <pc:chgData name="Jose Araujo" userId="9c9bb85a2f50f063" providerId="LiveId" clId="{E53703BB-348F-4705-A4B9-928472E10CF6}" dt="2018-07-19T22:47:14.282" v="109" actId="1076"/>
        <pc:sldMkLst>
          <pc:docMk/>
          <pc:sldMk cId="0" sldId="323"/>
        </pc:sldMkLst>
        <pc:spChg chg="add mod">
          <ac:chgData name="Jose Araujo" userId="9c9bb85a2f50f063" providerId="LiveId" clId="{E53703BB-348F-4705-A4B9-928472E10CF6}" dt="2018-07-19T22:47:14.282" v="109" actId="1076"/>
          <ac:spMkLst>
            <pc:docMk/>
            <pc:sldMk cId="0" sldId="323"/>
            <ac:spMk id="6" creationId="{1153257C-A2D2-4ED4-990E-0B6CEC956E01}"/>
          </ac:spMkLst>
        </pc:spChg>
        <pc:picChg chg="add del mod">
          <ac:chgData name="Jose Araujo" userId="9c9bb85a2f50f063" providerId="LiveId" clId="{E53703BB-348F-4705-A4B9-928472E10CF6}" dt="2018-07-19T22:46:14.727" v="97"/>
          <ac:picMkLst>
            <pc:docMk/>
            <pc:sldMk cId="0" sldId="323"/>
            <ac:picMk id="5" creationId="{6246EEA2-F751-4180-A83B-04B198E1FE19}"/>
          </ac:picMkLst>
        </pc:picChg>
        <pc:picChg chg="mod ord">
          <ac:chgData name="Jose Araujo" userId="9c9bb85a2f50f063" providerId="LiveId" clId="{E53703BB-348F-4705-A4B9-928472E10CF6}" dt="2018-07-19T22:47:09.093" v="108" actId="1076"/>
          <ac:picMkLst>
            <pc:docMk/>
            <pc:sldMk cId="0" sldId="323"/>
            <ac:picMk id="18" creationId="{E67616D4-C591-4757-94FF-6D8BADED3F0E}"/>
          </ac:picMkLst>
        </pc:picChg>
      </pc:sldChg>
      <pc:sldChg chg="addSp delSp modSp">
        <pc:chgData name="Jose Araujo" userId="9c9bb85a2f50f063" providerId="LiveId" clId="{E53703BB-348F-4705-A4B9-928472E10CF6}" dt="2018-07-20T00:13:21.209" v="646" actId="1076"/>
        <pc:sldMkLst>
          <pc:docMk/>
          <pc:sldMk cId="0" sldId="324"/>
        </pc:sldMkLst>
        <pc:spChg chg="mod">
          <ac:chgData name="Jose Araujo" userId="9c9bb85a2f50f063" providerId="LiveId" clId="{E53703BB-348F-4705-A4B9-928472E10CF6}" dt="2018-07-19T23:58:30.062" v="624" actId="1076"/>
          <ac:spMkLst>
            <pc:docMk/>
            <pc:sldMk cId="0" sldId="324"/>
            <ac:spMk id="11" creationId="{00000000-0000-0000-0000-000000000000}"/>
          </ac:spMkLst>
        </pc:spChg>
        <pc:spChg chg="mod">
          <ac:chgData name="Jose Araujo" userId="9c9bb85a2f50f063" providerId="LiveId" clId="{E53703BB-348F-4705-A4B9-928472E10CF6}" dt="2018-07-19T23:58:41.496" v="626" actId="1076"/>
          <ac:spMkLst>
            <pc:docMk/>
            <pc:sldMk cId="0" sldId="324"/>
            <ac:spMk id="12" creationId="{00000000-0000-0000-0000-000000000000}"/>
          </ac:spMkLst>
        </pc:spChg>
        <pc:grpChg chg="mod">
          <ac:chgData name="Jose Araujo" userId="9c9bb85a2f50f063" providerId="LiveId" clId="{E53703BB-348F-4705-A4B9-928472E10CF6}" dt="2018-07-20T00:13:21.209" v="646" actId="1076"/>
          <ac:grpSpMkLst>
            <pc:docMk/>
            <pc:sldMk cId="0" sldId="324"/>
            <ac:grpSpMk id="2" creationId="{17B877D8-1522-4C5D-A124-827C064CD815}"/>
          </ac:grpSpMkLst>
        </pc:grpChg>
        <pc:picChg chg="add del mod">
          <ac:chgData name="Jose Araujo" userId="9c9bb85a2f50f063" providerId="LiveId" clId="{E53703BB-348F-4705-A4B9-928472E10CF6}" dt="2018-07-20T00:10:36.669" v="630"/>
          <ac:picMkLst>
            <pc:docMk/>
            <pc:sldMk cId="0" sldId="324"/>
            <ac:picMk id="6" creationId="{A0A2339D-9525-4FCF-989E-29226EDBE635}"/>
          </ac:picMkLst>
        </pc:picChg>
        <pc:picChg chg="add mod">
          <ac:chgData name="Jose Araujo" userId="9c9bb85a2f50f063" providerId="LiveId" clId="{E53703BB-348F-4705-A4B9-928472E10CF6}" dt="2018-07-20T00:12:52.877" v="640" actId="1076"/>
          <ac:picMkLst>
            <pc:docMk/>
            <pc:sldMk cId="0" sldId="324"/>
            <ac:picMk id="8" creationId="{1E0773BE-4A9F-4DA8-8301-EDDF01B4FEB4}"/>
          </ac:picMkLst>
        </pc:picChg>
      </pc:sldChg>
      <pc:sldChg chg="addSp modSp">
        <pc:chgData name="Jose Araujo" userId="9c9bb85a2f50f063" providerId="LiveId" clId="{E53703BB-348F-4705-A4B9-928472E10CF6}" dt="2018-07-19T22:10:52.048" v="21" actId="20577"/>
        <pc:sldMkLst>
          <pc:docMk/>
          <pc:sldMk cId="0" sldId="325"/>
        </pc:sldMkLst>
        <pc:spChg chg="add mod">
          <ac:chgData name="Jose Araujo" userId="9c9bb85a2f50f063" providerId="LiveId" clId="{E53703BB-348F-4705-A4B9-928472E10CF6}" dt="2018-07-19T22:10:52.048" v="21" actId="20577"/>
          <ac:spMkLst>
            <pc:docMk/>
            <pc:sldMk cId="0" sldId="325"/>
            <ac:spMk id="2" creationId="{0508D819-B96E-48CF-901A-8A572998AE59}"/>
          </ac:spMkLst>
        </pc:spChg>
      </pc:sldChg>
      <pc:sldChg chg="addSp delSp modSp add">
        <pc:chgData name="Jose Araujo" userId="9c9bb85a2f50f063" providerId="LiveId" clId="{E53703BB-348F-4705-A4B9-928472E10CF6}" dt="2018-07-24T06:34:20.569" v="1532" actId="20577"/>
        <pc:sldMkLst>
          <pc:docMk/>
          <pc:sldMk cId="2273997272" sldId="330"/>
        </pc:sldMkLst>
        <pc:spChg chg="add mod">
          <ac:chgData name="Jose Araujo" userId="9c9bb85a2f50f063" providerId="LiveId" clId="{E53703BB-348F-4705-A4B9-928472E10CF6}" dt="2018-07-24T06:34:20.569" v="1532" actId="20577"/>
          <ac:spMkLst>
            <pc:docMk/>
            <pc:sldMk cId="2273997272" sldId="330"/>
            <ac:spMk id="8" creationId="{8CDD323F-624C-4A6B-988B-0387855D5810}"/>
          </ac:spMkLst>
        </pc:spChg>
        <pc:grpChg chg="del">
          <ac:chgData name="Jose Araujo" userId="9c9bb85a2f50f063" providerId="LiveId" clId="{E53703BB-348F-4705-A4B9-928472E10CF6}" dt="2018-07-24T06:25:25.086" v="649" actId="478"/>
          <ac:grpSpMkLst>
            <pc:docMk/>
            <pc:sldMk cId="2273997272" sldId="330"/>
            <ac:grpSpMk id="10" creationId="{A21C0F80-BDE3-4729-ADDD-A129D38A58B0}"/>
          </ac:grpSpMkLst>
        </pc:grpChg>
        <pc:grpChg chg="del">
          <ac:chgData name="Jose Araujo" userId="9c9bb85a2f50f063" providerId="LiveId" clId="{E53703BB-348F-4705-A4B9-928472E10CF6}" dt="2018-07-24T06:25:23.618" v="648" actId="478"/>
          <ac:grpSpMkLst>
            <pc:docMk/>
            <pc:sldMk cId="2273997272" sldId="330"/>
            <ac:grpSpMk id="11" creationId="{906CAED5-2AD2-4028-A5FD-0A3011B91286}"/>
          </ac:grpSpMkLst>
        </pc:grpChg>
      </pc:sldChg>
      <pc:sldChg chg="addSp delSp modSp add">
        <pc:chgData name="Jose Araujo" userId="9c9bb85a2f50f063" providerId="LiveId" clId="{E53703BB-348F-4705-A4B9-928472E10CF6}" dt="2018-07-24T07:43:26.926" v="1802" actId="164"/>
        <pc:sldMkLst>
          <pc:docMk/>
          <pc:sldMk cId="3805332292" sldId="331"/>
        </pc:sldMkLst>
        <pc:spChg chg="del">
          <ac:chgData name="Jose Araujo" userId="9c9bb85a2f50f063" providerId="LiveId" clId="{E53703BB-348F-4705-A4B9-928472E10CF6}" dt="2018-07-24T07:02:11.924" v="1746" actId="478"/>
          <ac:spMkLst>
            <pc:docMk/>
            <pc:sldMk cId="3805332292" sldId="331"/>
            <ac:spMk id="8" creationId="{3FE12FE3-6E34-4DDB-BFC2-CD36FD4A7153}"/>
          </ac:spMkLst>
        </pc:spChg>
        <pc:spChg chg="del">
          <ac:chgData name="Jose Araujo" userId="9c9bb85a2f50f063" providerId="LiveId" clId="{E53703BB-348F-4705-A4B9-928472E10CF6}" dt="2018-07-24T07:02:11.924" v="1746" actId="478"/>
          <ac:spMkLst>
            <pc:docMk/>
            <pc:sldMk cId="3805332292" sldId="331"/>
            <ac:spMk id="12" creationId="{B00536C1-7A47-48C0-8EA1-EB896F5D1B76}"/>
          </ac:spMkLst>
        </pc:spChg>
        <pc:spChg chg="del">
          <ac:chgData name="Jose Araujo" userId="9c9bb85a2f50f063" providerId="LiveId" clId="{E53703BB-348F-4705-A4B9-928472E10CF6}" dt="2018-07-24T07:02:11.924" v="1746" actId="478"/>
          <ac:spMkLst>
            <pc:docMk/>
            <pc:sldMk cId="3805332292" sldId="331"/>
            <ac:spMk id="13" creationId="{139C24C6-76D3-4388-BE20-6663488EE876}"/>
          </ac:spMkLst>
        </pc:spChg>
        <pc:spChg chg="del">
          <ac:chgData name="Jose Araujo" userId="9c9bb85a2f50f063" providerId="LiveId" clId="{E53703BB-348F-4705-A4B9-928472E10CF6}" dt="2018-07-24T07:02:11.924" v="1746" actId="478"/>
          <ac:spMkLst>
            <pc:docMk/>
            <pc:sldMk cId="3805332292" sldId="331"/>
            <ac:spMk id="14" creationId="{C84FB506-2C7A-4B17-B485-B3656BADFD28}"/>
          </ac:spMkLst>
        </pc:spChg>
        <pc:spChg chg="add mod">
          <ac:chgData name="Jose Araujo" userId="9c9bb85a2f50f063" providerId="LiveId" clId="{E53703BB-348F-4705-A4B9-928472E10CF6}" dt="2018-07-24T07:33:21.392" v="1774" actId="164"/>
          <ac:spMkLst>
            <pc:docMk/>
            <pc:sldMk cId="3805332292" sldId="331"/>
            <ac:spMk id="16" creationId="{D70319D0-C64C-4D2F-894F-E0B53DD78603}"/>
          </ac:spMkLst>
        </pc:spChg>
        <pc:spChg chg="add mod">
          <ac:chgData name="Jose Araujo" userId="9c9bb85a2f50f063" providerId="LiveId" clId="{E53703BB-348F-4705-A4B9-928472E10CF6}" dt="2018-07-24T07:33:13.078" v="1773" actId="164"/>
          <ac:spMkLst>
            <pc:docMk/>
            <pc:sldMk cId="3805332292" sldId="331"/>
            <ac:spMk id="17" creationId="{081C39AF-07C7-4191-B886-9BEFBBB352CA}"/>
          </ac:spMkLst>
        </pc:spChg>
        <pc:spChg chg="add mod">
          <ac:chgData name="Jose Araujo" userId="9c9bb85a2f50f063" providerId="LiveId" clId="{E53703BB-348F-4705-A4B9-928472E10CF6}" dt="2018-07-24T07:43:26.926" v="1802" actId="164"/>
          <ac:spMkLst>
            <pc:docMk/>
            <pc:sldMk cId="3805332292" sldId="331"/>
            <ac:spMk id="24" creationId="{9489E822-1A5C-40DD-8C57-87E597881B18}"/>
          </ac:spMkLst>
        </pc:spChg>
        <pc:spChg chg="add mod">
          <ac:chgData name="Jose Araujo" userId="9c9bb85a2f50f063" providerId="LiveId" clId="{E53703BB-348F-4705-A4B9-928472E10CF6}" dt="2018-07-24T07:43:17.816" v="1801" actId="164"/>
          <ac:spMkLst>
            <pc:docMk/>
            <pc:sldMk cId="3805332292" sldId="331"/>
            <ac:spMk id="25" creationId="{9ECC9258-44EC-4D8A-BB04-92A83C6C6681}"/>
          </ac:spMkLst>
        </pc:spChg>
        <pc:grpChg chg="del">
          <ac:chgData name="Jose Araujo" userId="9c9bb85a2f50f063" providerId="LiveId" clId="{E53703BB-348F-4705-A4B9-928472E10CF6}" dt="2018-07-24T07:02:03.017" v="1745" actId="478"/>
          <ac:grpSpMkLst>
            <pc:docMk/>
            <pc:sldMk cId="3805332292" sldId="331"/>
            <ac:grpSpMk id="10" creationId="{A21C0F80-BDE3-4729-ADDD-A129D38A58B0}"/>
          </ac:grpSpMkLst>
        </pc:grpChg>
        <pc:grpChg chg="del">
          <ac:chgData name="Jose Araujo" userId="9c9bb85a2f50f063" providerId="LiveId" clId="{E53703BB-348F-4705-A4B9-928472E10CF6}" dt="2018-07-24T07:01:52.406" v="1744" actId="478"/>
          <ac:grpSpMkLst>
            <pc:docMk/>
            <pc:sldMk cId="3805332292" sldId="331"/>
            <ac:grpSpMk id="11" creationId="{906CAED5-2AD2-4028-A5FD-0A3011B91286}"/>
          </ac:grpSpMkLst>
        </pc:grpChg>
        <pc:grpChg chg="add mod">
          <ac:chgData name="Jose Araujo" userId="9c9bb85a2f50f063" providerId="LiveId" clId="{E53703BB-348F-4705-A4B9-928472E10CF6}" dt="2018-07-24T07:37:40.104" v="1783" actId="1076"/>
          <ac:grpSpMkLst>
            <pc:docMk/>
            <pc:sldMk cId="3805332292" sldId="331"/>
            <ac:grpSpMk id="18" creationId="{CA9114AD-DE95-4155-AAD1-929D630CB3F1}"/>
          </ac:grpSpMkLst>
        </pc:grpChg>
        <pc:grpChg chg="add mod">
          <ac:chgData name="Jose Araujo" userId="9c9bb85a2f50f063" providerId="LiveId" clId="{E53703BB-348F-4705-A4B9-928472E10CF6}" dt="2018-07-24T07:37:42.323" v="1784" actId="1076"/>
          <ac:grpSpMkLst>
            <pc:docMk/>
            <pc:sldMk cId="3805332292" sldId="331"/>
            <ac:grpSpMk id="19" creationId="{2E27BEF1-BCA7-4612-9FF5-BDF224116692}"/>
          </ac:grpSpMkLst>
        </pc:grpChg>
        <pc:grpChg chg="add mod">
          <ac:chgData name="Jose Araujo" userId="9c9bb85a2f50f063" providerId="LiveId" clId="{E53703BB-348F-4705-A4B9-928472E10CF6}" dt="2018-07-24T07:43:17.816" v="1801" actId="164"/>
          <ac:grpSpMkLst>
            <pc:docMk/>
            <pc:sldMk cId="3805332292" sldId="331"/>
            <ac:grpSpMk id="26" creationId="{6462531F-011F-4283-8621-7706E710E6E0}"/>
          </ac:grpSpMkLst>
        </pc:grpChg>
        <pc:grpChg chg="add mod">
          <ac:chgData name="Jose Araujo" userId="9c9bb85a2f50f063" providerId="LiveId" clId="{E53703BB-348F-4705-A4B9-928472E10CF6}" dt="2018-07-24T07:43:26.926" v="1802" actId="164"/>
          <ac:grpSpMkLst>
            <pc:docMk/>
            <pc:sldMk cId="3805332292" sldId="331"/>
            <ac:grpSpMk id="27" creationId="{02020698-15CE-4DA1-BFDD-54E36C929AD6}"/>
          </ac:grpSpMkLst>
        </pc:grpChg>
        <pc:picChg chg="add mod">
          <ac:chgData name="Jose Araujo" userId="9c9bb85a2f50f063" providerId="LiveId" clId="{E53703BB-348F-4705-A4B9-928472E10CF6}" dt="2018-07-24T07:33:21.392" v="1774" actId="164"/>
          <ac:picMkLst>
            <pc:docMk/>
            <pc:sldMk cId="3805332292" sldId="331"/>
            <ac:picMk id="4" creationId="{082B29C2-73CE-4AD5-9AFA-C0319295B670}"/>
          </ac:picMkLst>
        </pc:picChg>
        <pc:picChg chg="add mod">
          <ac:chgData name="Jose Araujo" userId="9c9bb85a2f50f063" providerId="LiveId" clId="{E53703BB-348F-4705-A4B9-928472E10CF6}" dt="2018-07-24T07:33:13.078" v="1773" actId="164"/>
          <ac:picMkLst>
            <pc:docMk/>
            <pc:sldMk cId="3805332292" sldId="331"/>
            <ac:picMk id="15" creationId="{28A4FAAE-9DE9-4CBB-891D-56AACB5D53AF}"/>
          </ac:picMkLst>
        </pc:picChg>
        <pc:picChg chg="add mod">
          <ac:chgData name="Jose Araujo" userId="9c9bb85a2f50f063" providerId="LiveId" clId="{E53703BB-348F-4705-A4B9-928472E10CF6}" dt="2018-07-24T07:43:17.816" v="1801" actId="164"/>
          <ac:picMkLst>
            <pc:docMk/>
            <pc:sldMk cId="3805332292" sldId="331"/>
            <ac:picMk id="21" creationId="{8952E2FC-A8B5-4AFF-8228-9DD6E00D8CF3}"/>
          </ac:picMkLst>
        </pc:picChg>
        <pc:picChg chg="add mod">
          <ac:chgData name="Jose Araujo" userId="9c9bb85a2f50f063" providerId="LiveId" clId="{E53703BB-348F-4705-A4B9-928472E10CF6}" dt="2018-07-24T07:43:26.926" v="1802" actId="164"/>
          <ac:picMkLst>
            <pc:docMk/>
            <pc:sldMk cId="3805332292" sldId="331"/>
            <ac:picMk id="23" creationId="{90D845E7-7882-4B24-950E-4C9B0A726D98}"/>
          </ac:picMkLst>
        </pc:picChg>
      </pc:sldChg>
    </pc:docChg>
  </pc:docChgLst>
  <pc:docChgLst>
    <pc:chgData name="Jose Araujo" userId="9c9bb85a2f50f063" providerId="LiveId" clId="{581DDE93-4555-4E02-A971-198CFD073619}"/>
    <pc:docChg chg="modSld">
      <pc:chgData name="Jose Araujo" userId="9c9bb85a2f50f063" providerId="LiveId" clId="{581DDE93-4555-4E02-A971-198CFD073619}" dt="2019-10-21T17:23:31.498" v="1" actId="20578"/>
      <pc:docMkLst>
        <pc:docMk/>
      </pc:docMkLst>
      <pc:sldChg chg="modSp">
        <pc:chgData name="Jose Araujo" userId="9c9bb85a2f50f063" providerId="LiveId" clId="{581DDE93-4555-4E02-A971-198CFD073619}" dt="2019-10-21T17:23:31.498" v="1" actId="20578"/>
        <pc:sldMkLst>
          <pc:docMk/>
          <pc:sldMk cId="0" sldId="317"/>
        </pc:sldMkLst>
        <pc:spChg chg="mod">
          <ac:chgData name="Jose Araujo" userId="9c9bb85a2f50f063" providerId="LiveId" clId="{581DDE93-4555-4E02-A971-198CFD073619}" dt="2019-10-21T17:23:31.498" v="1" actId="20578"/>
          <ac:spMkLst>
            <pc:docMk/>
            <pc:sldMk cId="0" sldId="317"/>
            <ac:spMk id="14337" creationId="{00000000-0000-0000-0000-000000000000}"/>
          </ac:spMkLst>
        </pc:spChg>
      </pc:sldChg>
    </pc:docChg>
  </pc:docChgLst>
  <pc:docChgLst>
    <pc:chgData userId="9c9bb85a2f50f063" providerId="LiveId" clId="{E53703BB-348F-4705-A4B9-928472E10CF6}"/>
    <pc:docChg chg="undo custSel addSld delSld modSld sldOrd">
      <pc:chgData name="" userId="9c9bb85a2f50f063" providerId="LiveId" clId="{E53703BB-348F-4705-A4B9-928472E10CF6}" dt="2018-07-17T18:07:10.395" v="744" actId="478"/>
      <pc:docMkLst>
        <pc:docMk/>
      </pc:docMkLst>
      <pc:sldChg chg="addSp delSp modSp">
        <pc:chgData name="" userId="9c9bb85a2f50f063" providerId="LiveId" clId="{E53703BB-348F-4705-A4B9-928472E10CF6}" dt="2018-07-15T10:46:45.310" v="265" actId="1076"/>
        <pc:sldMkLst>
          <pc:docMk/>
          <pc:sldMk cId="0" sldId="292"/>
        </pc:sldMkLst>
        <pc:spChg chg="add mod">
          <ac:chgData name="" userId="9c9bb85a2f50f063" providerId="LiveId" clId="{E53703BB-348F-4705-A4B9-928472E10CF6}" dt="2018-07-15T10:45:56.586" v="256" actId="1076"/>
          <ac:spMkLst>
            <pc:docMk/>
            <pc:sldMk cId="0" sldId="292"/>
            <ac:spMk id="22" creationId="{BB4E4CA0-88CD-4B9B-9D6E-250A49D2ABB7}"/>
          </ac:spMkLst>
        </pc:spChg>
        <pc:spChg chg="add mod">
          <ac:chgData name="" userId="9c9bb85a2f50f063" providerId="LiveId" clId="{E53703BB-348F-4705-A4B9-928472E10CF6}" dt="2018-07-15T10:46:28.074" v="261" actId="1076"/>
          <ac:spMkLst>
            <pc:docMk/>
            <pc:sldMk cId="0" sldId="292"/>
            <ac:spMk id="23" creationId="{4F38BF95-8563-4D23-8CD8-1881E3E374D6}"/>
          </ac:spMkLst>
        </pc:spChg>
        <pc:grpChg chg="del mod">
          <ac:chgData name="" userId="9c9bb85a2f50f063" providerId="LiveId" clId="{E53703BB-348F-4705-A4B9-928472E10CF6}" dt="2018-07-15T10:17:56.624" v="123" actId="478"/>
          <ac:grpSpMkLst>
            <pc:docMk/>
            <pc:sldMk cId="0" sldId="292"/>
            <ac:grpSpMk id="16" creationId="{00000000-0000-0000-0000-000000000000}"/>
          </ac:grpSpMkLst>
        </pc:grpChg>
        <pc:grpChg chg="add mod">
          <ac:chgData name="" userId="9c9bb85a2f50f063" providerId="LiveId" clId="{E53703BB-348F-4705-A4B9-928472E10CF6}" dt="2018-07-15T10:45:56.586" v="256" actId="1076"/>
          <ac:grpSpMkLst>
            <pc:docMk/>
            <pc:sldMk cId="0" sldId="292"/>
            <ac:grpSpMk id="19" creationId="{86FF6219-0033-479C-8EBC-2CB74CAEDAAD}"/>
          </ac:grpSpMkLst>
        </pc:grpChg>
        <pc:picChg chg="add del mod">
          <ac:chgData name="" userId="9c9bb85a2f50f063" providerId="LiveId" clId="{E53703BB-348F-4705-A4B9-928472E10CF6}" dt="2018-07-15T10:18:13.971" v="125" actId="478"/>
          <ac:picMkLst>
            <pc:docMk/>
            <pc:sldMk cId="0" sldId="292"/>
            <ac:picMk id="15" creationId="{65925E9C-4A36-4110-9053-C506DE6ADB99}"/>
          </ac:picMkLst>
        </pc:picChg>
        <pc:picChg chg="add mod">
          <ac:chgData name="" userId="9c9bb85a2f50f063" providerId="LiveId" clId="{E53703BB-348F-4705-A4B9-928472E10CF6}" dt="2018-07-15T10:46:45.310" v="265" actId="1076"/>
          <ac:picMkLst>
            <pc:docMk/>
            <pc:sldMk cId="0" sldId="292"/>
            <ac:picMk id="18" creationId="{3E44139A-C0F2-40A3-84AF-85E7AEDC7F1C}"/>
          </ac:picMkLst>
        </pc:picChg>
        <pc:picChg chg="mod">
          <ac:chgData name="" userId="9c9bb85a2f50f063" providerId="LiveId" clId="{E53703BB-348F-4705-A4B9-928472E10CF6}" dt="2018-07-15T10:46:16.307" v="260" actId="1076"/>
          <ac:picMkLst>
            <pc:docMk/>
            <pc:sldMk cId="0" sldId="292"/>
            <ac:picMk id="20" creationId="{C7CD7054-07A9-4690-AD80-249A5EACBE42}"/>
          </ac:picMkLst>
        </pc:picChg>
        <pc:picChg chg="mod">
          <ac:chgData name="" userId="9c9bb85a2f50f063" providerId="LiveId" clId="{E53703BB-348F-4705-A4B9-928472E10CF6}" dt="2018-07-15T10:46:04.259" v="257" actId="1076"/>
          <ac:picMkLst>
            <pc:docMk/>
            <pc:sldMk cId="0" sldId="292"/>
            <ac:picMk id="21" creationId="{7FF89963-60FC-467E-B22E-A204177B6D3A}"/>
          </ac:picMkLst>
        </pc:picChg>
        <pc:cxnChg chg="mod">
          <ac:chgData name="" userId="9c9bb85a2f50f063" providerId="LiveId" clId="{E53703BB-348F-4705-A4B9-928472E10CF6}" dt="2018-07-15T10:17:56.624" v="123" actId="478"/>
          <ac:cxnSpMkLst>
            <pc:docMk/>
            <pc:sldMk cId="0" sldId="292"/>
            <ac:cxnSpMk id="10" creationId="{00000000-0000-0000-0000-000000000000}"/>
          </ac:cxnSpMkLst>
        </pc:cxnChg>
      </pc:sldChg>
      <pc:sldChg chg="addSp delSp modSp">
        <pc:chgData name="" userId="9c9bb85a2f50f063" providerId="LiveId" clId="{E53703BB-348F-4705-A4B9-928472E10CF6}" dt="2018-07-15T10:47:27.908" v="275" actId="1076"/>
        <pc:sldMkLst>
          <pc:docMk/>
          <pc:sldMk cId="0" sldId="294"/>
        </pc:sldMkLst>
        <pc:spChg chg="add del mod">
          <ac:chgData name="" userId="9c9bb85a2f50f063" providerId="LiveId" clId="{E53703BB-348F-4705-A4B9-928472E10CF6}" dt="2018-07-15T10:45:47.382" v="254"/>
          <ac:spMkLst>
            <pc:docMk/>
            <pc:sldMk cId="0" sldId="294"/>
            <ac:spMk id="12" creationId="{878412BE-5BBB-4713-AE33-F09F73DFC487}"/>
          </ac:spMkLst>
        </pc:spChg>
        <pc:spChg chg="add del mod">
          <ac:chgData name="" userId="9c9bb85a2f50f063" providerId="LiveId" clId="{E53703BB-348F-4705-A4B9-928472E10CF6}" dt="2018-07-15T10:45:47.382" v="254"/>
          <ac:spMkLst>
            <pc:docMk/>
            <pc:sldMk cId="0" sldId="294"/>
            <ac:spMk id="13" creationId="{4FA106AA-9F35-4040-B197-0F53F7033E86}"/>
          </ac:spMkLst>
        </pc:spChg>
        <pc:spChg chg="add mod">
          <ac:chgData name="" userId="9c9bb85a2f50f063" providerId="LiveId" clId="{E53703BB-348F-4705-A4B9-928472E10CF6}" dt="2018-07-15T10:47:11.188" v="271" actId="1076"/>
          <ac:spMkLst>
            <pc:docMk/>
            <pc:sldMk cId="0" sldId="294"/>
            <ac:spMk id="14" creationId="{7E4E309F-C2D0-4496-9B80-4E34D95D678B}"/>
          </ac:spMkLst>
        </pc:spChg>
        <pc:spChg chg="add mod">
          <ac:chgData name="" userId="9c9bb85a2f50f063" providerId="LiveId" clId="{E53703BB-348F-4705-A4B9-928472E10CF6}" dt="2018-07-15T10:47:27.908" v="275" actId="1076"/>
          <ac:spMkLst>
            <pc:docMk/>
            <pc:sldMk cId="0" sldId="294"/>
            <ac:spMk id="15" creationId="{1929922E-8B68-45E6-A51F-E12035A8A793}"/>
          </ac:spMkLst>
        </pc:spChg>
        <pc:grpChg chg="add del mod">
          <ac:chgData name="" userId="9c9bb85a2f50f063" providerId="LiveId" clId="{E53703BB-348F-4705-A4B9-928472E10CF6}" dt="2018-07-15T10:45:47.382" v="254"/>
          <ac:grpSpMkLst>
            <pc:docMk/>
            <pc:sldMk cId="0" sldId="294"/>
            <ac:grpSpMk id="6" creationId="{3A09B8DF-DE85-4646-B9D9-A47F4D685FF4}"/>
          </ac:grpSpMkLst>
        </pc:grpChg>
        <pc:grpChg chg="add del mod">
          <ac:chgData name="" userId="9c9bb85a2f50f063" providerId="LiveId" clId="{E53703BB-348F-4705-A4B9-928472E10CF6}" dt="2018-07-15T10:46:59.124" v="267" actId="165"/>
          <ac:grpSpMkLst>
            <pc:docMk/>
            <pc:sldMk cId="0" sldId="294"/>
            <ac:grpSpMk id="11" creationId="{C2E4D65E-8B83-4483-863B-3634D4A7CB87}"/>
          </ac:grpSpMkLst>
        </pc:grpChg>
        <pc:picChg chg="add mod">
          <ac:chgData name="" userId="9c9bb85a2f50f063" providerId="LiveId" clId="{E53703BB-348F-4705-A4B9-928472E10CF6}" dt="2018-07-14T10:54:19.083" v="24" actId="164"/>
          <ac:picMkLst>
            <pc:docMk/>
            <pc:sldMk cId="0" sldId="294"/>
            <ac:picMk id="3" creationId="{29B383C0-31C9-4EA7-8885-48E2446E53B8}"/>
          </ac:picMkLst>
        </pc:picChg>
        <pc:picChg chg="add mod">
          <ac:chgData name="" userId="9c9bb85a2f50f063" providerId="LiveId" clId="{E53703BB-348F-4705-A4B9-928472E10CF6}" dt="2018-07-14T10:54:19.083" v="24" actId="164"/>
          <ac:picMkLst>
            <pc:docMk/>
            <pc:sldMk cId="0" sldId="294"/>
            <ac:picMk id="5" creationId="{CD873DAB-AE14-4EF3-9F24-276DD1B7BCCC}"/>
          </ac:picMkLst>
        </pc:picChg>
        <pc:picChg chg="add mod topLvl">
          <ac:chgData name="" userId="9c9bb85a2f50f063" providerId="LiveId" clId="{E53703BB-348F-4705-A4B9-928472E10CF6}" dt="2018-07-15T10:47:06.484" v="270" actId="1076"/>
          <ac:picMkLst>
            <pc:docMk/>
            <pc:sldMk cId="0" sldId="294"/>
            <ac:picMk id="8" creationId="{0DBEFA1C-5327-4784-8FBB-3D12A4FB5D84}"/>
          </ac:picMkLst>
        </pc:picChg>
        <pc:picChg chg="add mod topLvl">
          <ac:chgData name="" userId="9c9bb85a2f50f063" providerId="LiveId" clId="{E53703BB-348F-4705-A4B9-928472E10CF6}" dt="2018-07-15T10:47:20.142" v="274" actId="1076"/>
          <ac:picMkLst>
            <pc:docMk/>
            <pc:sldMk cId="0" sldId="294"/>
            <ac:picMk id="10" creationId="{3DA21B81-26CE-41CE-872B-2C9661ED5249}"/>
          </ac:picMkLst>
        </pc:picChg>
      </pc:sldChg>
      <pc:sldChg chg="delSp modSp ord">
        <pc:chgData name="" userId="9c9bb85a2f50f063" providerId="LiveId" clId="{E53703BB-348F-4705-A4B9-928472E10CF6}" dt="2018-07-17T00:07:13.093" v="572" actId="1076"/>
        <pc:sldMkLst>
          <pc:docMk/>
          <pc:sldMk cId="0" sldId="295"/>
        </pc:sldMkLst>
        <pc:picChg chg="mod">
          <ac:chgData name="" userId="9c9bb85a2f50f063" providerId="LiveId" clId="{E53703BB-348F-4705-A4B9-928472E10CF6}" dt="2018-07-17T00:07:13.093" v="572" actId="1076"/>
          <ac:picMkLst>
            <pc:docMk/>
            <pc:sldMk cId="0" sldId="295"/>
            <ac:picMk id="13" creationId="{00000000-0000-0000-0000-000000000000}"/>
          </ac:picMkLst>
        </pc:picChg>
        <pc:picChg chg="del mod">
          <ac:chgData name="" userId="9c9bb85a2f50f063" providerId="LiveId" clId="{E53703BB-348F-4705-A4B9-928472E10CF6}" dt="2018-07-17T00:07:07.530" v="570" actId="478"/>
          <ac:picMkLst>
            <pc:docMk/>
            <pc:sldMk cId="0" sldId="295"/>
            <ac:picMk id="14" creationId="{00000000-0000-0000-0000-000000000000}"/>
          </ac:picMkLst>
        </pc:picChg>
      </pc:sldChg>
      <pc:sldChg chg="ord">
        <pc:chgData name="" userId="9c9bb85a2f50f063" providerId="LiveId" clId="{E53703BB-348F-4705-A4B9-928472E10CF6}" dt="2018-07-17T00:12:49.897" v="575"/>
        <pc:sldMkLst>
          <pc:docMk/>
          <pc:sldMk cId="0" sldId="296"/>
        </pc:sldMkLst>
      </pc:sldChg>
      <pc:sldChg chg="addSp delSp modSp ord">
        <pc:chgData name="" userId="9c9bb85a2f50f063" providerId="LiveId" clId="{E53703BB-348F-4705-A4B9-928472E10CF6}" dt="2018-07-17T18:07:10.395" v="744" actId="478"/>
        <pc:sldMkLst>
          <pc:docMk/>
          <pc:sldMk cId="0" sldId="298"/>
        </pc:sldMkLst>
        <pc:spChg chg="add del mod">
          <ac:chgData name="" userId="9c9bb85a2f50f063" providerId="LiveId" clId="{E53703BB-348F-4705-A4B9-928472E10CF6}" dt="2018-07-16T19:02:38.622" v="514" actId="478"/>
          <ac:spMkLst>
            <pc:docMk/>
            <pc:sldMk cId="0" sldId="298"/>
            <ac:spMk id="4" creationId="{BA189FC4-BFB6-43D3-9296-B330F9FE769C}"/>
          </ac:spMkLst>
        </pc:spChg>
        <pc:spChg chg="add mod">
          <ac:chgData name="" userId="9c9bb85a2f50f063" providerId="LiveId" clId="{E53703BB-348F-4705-A4B9-928472E10CF6}" dt="2018-07-17T18:05:11.943" v="732" actId="1076"/>
          <ac:spMkLst>
            <pc:docMk/>
            <pc:sldMk cId="0" sldId="298"/>
            <ac:spMk id="5" creationId="{1A432605-3F60-45FF-838C-58750E7A3717}"/>
          </ac:spMkLst>
        </pc:spChg>
        <pc:spChg chg="add del mod">
          <ac:chgData name="" userId="9c9bb85a2f50f063" providerId="LiveId" clId="{E53703BB-348F-4705-A4B9-928472E10CF6}" dt="2018-07-17T18:07:10.395" v="744" actId="478"/>
          <ac:spMkLst>
            <pc:docMk/>
            <pc:sldMk cId="0" sldId="298"/>
            <ac:spMk id="7" creationId="{5254C40C-03B7-4628-8912-541C8AB7F96B}"/>
          </ac:spMkLst>
        </pc:spChg>
        <pc:spChg chg="add del mod">
          <ac:chgData name="" userId="9c9bb85a2f50f063" providerId="LiveId" clId="{E53703BB-348F-4705-A4B9-928472E10CF6}" dt="2018-07-17T18:06:39.518" v="742" actId="478"/>
          <ac:spMkLst>
            <pc:docMk/>
            <pc:sldMk cId="0" sldId="298"/>
            <ac:spMk id="8" creationId="{96629B1E-4EA0-4169-B7F5-76FAF556EB3F}"/>
          </ac:spMkLst>
        </pc:spChg>
        <pc:spChg chg="add mod">
          <ac:chgData name="" userId="9c9bb85a2f50f063" providerId="LiveId" clId="{E53703BB-348F-4705-A4B9-928472E10CF6}" dt="2018-07-17T18:06:44.072" v="743" actId="1076"/>
          <ac:spMkLst>
            <pc:docMk/>
            <pc:sldMk cId="0" sldId="298"/>
            <ac:spMk id="9" creationId="{BD0A562F-CB76-4C73-8289-3106A42A8DB9}"/>
          </ac:spMkLst>
        </pc:spChg>
        <pc:grpChg chg="add mod">
          <ac:chgData name="" userId="9c9bb85a2f50f063" providerId="LiveId" clId="{E53703BB-348F-4705-A4B9-928472E10CF6}" dt="2018-07-17T17:47:04.225" v="731" actId="1076"/>
          <ac:grpSpMkLst>
            <pc:docMk/>
            <pc:sldMk cId="0" sldId="298"/>
            <ac:grpSpMk id="6" creationId="{7752B92A-8224-4466-A067-FE765C290866}"/>
          </ac:grpSpMkLst>
        </pc:grpChg>
        <pc:picChg chg="add mod">
          <ac:chgData name="" userId="9c9bb85a2f50f063" providerId="LiveId" clId="{E53703BB-348F-4705-A4B9-928472E10CF6}" dt="2018-07-16T19:03:21.205" v="518" actId="164"/>
          <ac:picMkLst>
            <pc:docMk/>
            <pc:sldMk cId="0" sldId="298"/>
            <ac:picMk id="3" creationId="{51FD7E80-2BE5-4511-A06C-D3B161B62CFC}"/>
          </ac:picMkLst>
        </pc:picChg>
        <pc:picChg chg="add mod">
          <ac:chgData name="" userId="9c9bb85a2f50f063" providerId="LiveId" clId="{E53703BB-348F-4705-A4B9-928472E10CF6}" dt="2018-07-17T18:05:38.464" v="734" actId="1076"/>
          <ac:picMkLst>
            <pc:docMk/>
            <pc:sldMk cId="0" sldId="298"/>
            <ac:picMk id="4" creationId="{C2C04603-2B49-4A5C-9CC8-B4EDB0703129}"/>
          </ac:picMkLst>
        </pc:picChg>
      </pc:sldChg>
      <pc:sldChg chg="delSp modSp ord">
        <pc:chgData name="" userId="9c9bb85a2f50f063" providerId="LiveId" clId="{E53703BB-348F-4705-A4B9-928472E10CF6}" dt="2018-07-17T00:12:15.191" v="573"/>
        <pc:sldMkLst>
          <pc:docMk/>
          <pc:sldMk cId="0" sldId="299"/>
        </pc:sldMkLst>
        <pc:picChg chg="del">
          <ac:chgData name="" userId="9c9bb85a2f50f063" providerId="LiveId" clId="{E53703BB-348F-4705-A4B9-928472E10CF6}" dt="2018-07-16T23:51:48.728" v="556" actId="478"/>
          <ac:picMkLst>
            <pc:docMk/>
            <pc:sldMk cId="0" sldId="299"/>
            <ac:picMk id="2" creationId="{00000000-0000-0000-0000-000000000000}"/>
          </ac:picMkLst>
        </pc:picChg>
        <pc:picChg chg="mod">
          <ac:chgData name="" userId="9c9bb85a2f50f063" providerId="LiveId" clId="{E53703BB-348F-4705-A4B9-928472E10CF6}" dt="2018-07-16T23:51:50.697" v="557" actId="1076"/>
          <ac:picMkLst>
            <pc:docMk/>
            <pc:sldMk cId="0" sldId="299"/>
            <ac:picMk id="9218" creationId="{00000000-0000-0000-0000-000000000000}"/>
          </ac:picMkLst>
        </pc:picChg>
      </pc:sldChg>
      <pc:sldChg chg="addSp modSp">
        <pc:chgData name="" userId="9c9bb85a2f50f063" providerId="LiveId" clId="{E53703BB-348F-4705-A4B9-928472E10CF6}" dt="2018-07-16T18:40:27.744" v="440" actId="1076"/>
        <pc:sldMkLst>
          <pc:docMk/>
          <pc:sldMk cId="0" sldId="300"/>
        </pc:sldMkLst>
        <pc:spChg chg="add mod">
          <ac:chgData name="" userId="9c9bb85a2f50f063" providerId="LiveId" clId="{E53703BB-348F-4705-A4B9-928472E10CF6}" dt="2018-07-16T18:40:27.744" v="440" actId="1076"/>
          <ac:spMkLst>
            <pc:docMk/>
            <pc:sldMk cId="0" sldId="300"/>
            <ac:spMk id="7" creationId="{62DAE690-83AA-4C16-AEBF-8AC5BC20C73B}"/>
          </ac:spMkLst>
        </pc:spChg>
        <pc:grpChg chg="add mod ord">
          <ac:chgData name="" userId="9c9bb85a2f50f063" providerId="LiveId" clId="{E53703BB-348F-4705-A4B9-928472E10CF6}" dt="2018-07-16T18:39:42.286" v="438" actId="1076"/>
          <ac:grpSpMkLst>
            <pc:docMk/>
            <pc:sldMk cId="0" sldId="300"/>
            <ac:grpSpMk id="2" creationId="{511CC3C6-E024-40EF-8D01-5E929F772E19}"/>
          </ac:grpSpMkLst>
        </pc:grpChg>
        <pc:picChg chg="mod">
          <ac:chgData name="" userId="9c9bb85a2f50f063" providerId="LiveId" clId="{E53703BB-348F-4705-A4B9-928472E10CF6}" dt="2018-07-16T18:39:30.363" v="436" actId="1076"/>
          <ac:picMkLst>
            <pc:docMk/>
            <pc:sldMk cId="0" sldId="300"/>
            <ac:picMk id="3" creationId="{00000000-0000-0000-0000-000000000000}"/>
          </ac:picMkLst>
        </pc:picChg>
        <pc:picChg chg="add mod">
          <ac:chgData name="" userId="9c9bb85a2f50f063" providerId="LiveId" clId="{E53703BB-348F-4705-A4B9-928472E10CF6}" dt="2018-07-16T18:39:34.519" v="437" actId="1076"/>
          <ac:picMkLst>
            <pc:docMk/>
            <pc:sldMk cId="0" sldId="300"/>
            <ac:picMk id="4" creationId="{DE9ADBB3-4203-4233-B229-ACE2761BA748}"/>
          </ac:picMkLst>
        </pc:picChg>
        <pc:picChg chg="add mod">
          <ac:chgData name="" userId="9c9bb85a2f50f063" providerId="LiveId" clId="{E53703BB-348F-4705-A4B9-928472E10CF6}" dt="2018-07-16T18:37:47.367" v="422" actId="1076"/>
          <ac:picMkLst>
            <pc:docMk/>
            <pc:sldMk cId="0" sldId="300"/>
            <ac:picMk id="6" creationId="{ABA1314B-23A4-4D63-AA50-69652C043696}"/>
          </ac:picMkLst>
        </pc:picChg>
      </pc:sldChg>
      <pc:sldChg chg="addSp delSp modSp">
        <pc:chgData name="" userId="9c9bb85a2f50f063" providerId="LiveId" clId="{E53703BB-348F-4705-A4B9-928472E10CF6}" dt="2018-07-16T19:01:21.301" v="504" actId="1076"/>
        <pc:sldMkLst>
          <pc:docMk/>
          <pc:sldMk cId="0" sldId="302"/>
        </pc:sldMkLst>
        <pc:spChg chg="add mod">
          <ac:chgData name="" userId="9c9bb85a2f50f063" providerId="LiveId" clId="{E53703BB-348F-4705-A4B9-928472E10CF6}" dt="2018-07-16T18:22:53.755" v="399" actId="1076"/>
          <ac:spMkLst>
            <pc:docMk/>
            <pc:sldMk cId="0" sldId="302"/>
            <ac:spMk id="4" creationId="{C51DEE32-5A1A-4B15-B84C-52606D380634}"/>
          </ac:spMkLst>
        </pc:spChg>
        <pc:spChg chg="add mod">
          <ac:chgData name="" userId="9c9bb85a2f50f063" providerId="LiveId" clId="{E53703BB-348F-4705-A4B9-928472E10CF6}" dt="2018-07-16T18:27:45.454" v="405" actId="1076"/>
          <ac:spMkLst>
            <pc:docMk/>
            <pc:sldMk cId="0" sldId="302"/>
            <ac:spMk id="7" creationId="{A21295D5-7D67-4D7D-A765-E315CD4B95C7}"/>
          </ac:spMkLst>
        </pc:spChg>
        <pc:picChg chg="add mod">
          <ac:chgData name="" userId="9c9bb85a2f50f063" providerId="LiveId" clId="{E53703BB-348F-4705-A4B9-928472E10CF6}" dt="2018-07-16T18:22:47.926" v="398" actId="1076"/>
          <ac:picMkLst>
            <pc:docMk/>
            <pc:sldMk cId="0" sldId="302"/>
            <ac:picMk id="3" creationId="{512ACA53-47AC-4F45-BEDF-2FD3020B1996}"/>
          </ac:picMkLst>
        </pc:picChg>
        <pc:picChg chg="add mod">
          <ac:chgData name="" userId="9c9bb85a2f50f063" providerId="LiveId" clId="{E53703BB-348F-4705-A4B9-928472E10CF6}" dt="2018-07-16T19:01:21.301" v="504" actId="1076"/>
          <ac:picMkLst>
            <pc:docMk/>
            <pc:sldMk cId="0" sldId="302"/>
            <ac:picMk id="6" creationId="{001AAF53-683F-443E-A639-D9DBD08EF716}"/>
          </ac:picMkLst>
        </pc:picChg>
        <pc:picChg chg="del mod">
          <ac:chgData name="" userId="9c9bb85a2f50f063" providerId="LiveId" clId="{E53703BB-348F-4705-A4B9-928472E10CF6}" dt="2018-07-16T18:20:09.847" v="373"/>
          <ac:picMkLst>
            <pc:docMk/>
            <pc:sldMk cId="0" sldId="302"/>
            <ac:picMk id="10241" creationId="{00000000-0000-0000-0000-000000000000}"/>
          </ac:picMkLst>
        </pc:picChg>
      </pc:sldChg>
      <pc:sldChg chg="addSp delSp modSp">
        <pc:chgData name="" userId="9c9bb85a2f50f063" providerId="LiveId" clId="{E53703BB-348F-4705-A4B9-928472E10CF6}" dt="2018-07-16T19:04:08.866" v="528" actId="1076"/>
        <pc:sldMkLst>
          <pc:docMk/>
          <pc:sldMk cId="0" sldId="315"/>
        </pc:sldMkLst>
        <pc:spChg chg="add mod">
          <ac:chgData name="" userId="9c9bb85a2f50f063" providerId="LiveId" clId="{E53703BB-348F-4705-A4B9-928472E10CF6}" dt="2018-07-15T10:32:44.398" v="143" actId="164"/>
          <ac:spMkLst>
            <pc:docMk/>
            <pc:sldMk cId="0" sldId="315"/>
            <ac:spMk id="8" creationId="{3F50D131-30DA-47A4-9AC5-E86290FD2078}"/>
          </ac:spMkLst>
        </pc:spChg>
        <pc:spChg chg="add del mod">
          <ac:chgData name="" userId="9c9bb85a2f50f063" providerId="LiveId" clId="{E53703BB-348F-4705-A4B9-928472E10CF6}" dt="2018-07-15T10:37:36.859" v="156" actId="767"/>
          <ac:spMkLst>
            <pc:docMk/>
            <pc:sldMk cId="0" sldId="315"/>
            <ac:spMk id="10" creationId="{2DF88FC1-DB4F-4A70-B584-319E1C7B42FE}"/>
          </ac:spMkLst>
        </pc:spChg>
        <pc:spChg chg="add mod">
          <ac:chgData name="" userId="9c9bb85a2f50f063" providerId="LiveId" clId="{E53703BB-348F-4705-A4B9-928472E10CF6}" dt="2018-07-16T18:52:58.657" v="490" actId="164"/>
          <ac:spMkLst>
            <pc:docMk/>
            <pc:sldMk cId="0" sldId="315"/>
            <ac:spMk id="11" creationId="{D8E3D962-5684-4CD1-A458-B0FF8092CAEC}"/>
          </ac:spMkLst>
        </pc:spChg>
        <pc:spChg chg="add mod">
          <ac:chgData name="" userId="9c9bb85a2f50f063" providerId="LiveId" clId="{E53703BB-348F-4705-A4B9-928472E10CF6}" dt="2018-07-16T18:53:12.987" v="494" actId="1076"/>
          <ac:spMkLst>
            <pc:docMk/>
            <pc:sldMk cId="0" sldId="315"/>
            <ac:spMk id="12" creationId="{12A9B090-39E1-4D43-8619-2CD8B722A113}"/>
          </ac:spMkLst>
        </pc:spChg>
        <pc:spChg chg="add mod">
          <ac:chgData name="" userId="9c9bb85a2f50f063" providerId="LiveId" clId="{E53703BB-348F-4705-A4B9-928472E10CF6}" dt="2018-07-16T18:53:31.520" v="498" actId="164"/>
          <ac:spMkLst>
            <pc:docMk/>
            <pc:sldMk cId="0" sldId="315"/>
            <ac:spMk id="13" creationId="{E342E16A-DB22-4BA2-AF71-5BD0A2DA39D8}"/>
          </ac:spMkLst>
        </pc:spChg>
        <pc:grpChg chg="add mod">
          <ac:chgData name="" userId="9c9bb85a2f50f063" providerId="LiveId" clId="{E53703BB-348F-4705-A4B9-928472E10CF6}" dt="2018-07-16T18:53:31.520" v="498" actId="164"/>
          <ac:grpSpMkLst>
            <pc:docMk/>
            <pc:sldMk cId="0" sldId="315"/>
            <ac:grpSpMk id="9" creationId="{2F3D0003-E131-4D61-B538-66B216F11167}"/>
          </ac:grpSpMkLst>
        </pc:grpChg>
        <pc:grpChg chg="add mod">
          <ac:chgData name="" userId="9c9bb85a2f50f063" providerId="LiveId" clId="{E53703BB-348F-4705-A4B9-928472E10CF6}" dt="2018-07-16T19:04:04.100" v="526" actId="1076"/>
          <ac:grpSpMkLst>
            <pc:docMk/>
            <pc:sldMk cId="0" sldId="315"/>
            <ac:grpSpMk id="14" creationId="{B4161D69-ED7E-4536-99CF-12F7071B9DCE}"/>
          </ac:grpSpMkLst>
        </pc:grpChg>
        <pc:grpChg chg="add mod">
          <ac:chgData name="" userId="9c9bb85a2f50f063" providerId="LiveId" clId="{E53703BB-348F-4705-A4B9-928472E10CF6}" dt="2018-07-16T19:04:08.866" v="528" actId="1076"/>
          <ac:grpSpMkLst>
            <pc:docMk/>
            <pc:sldMk cId="0" sldId="315"/>
            <ac:grpSpMk id="15" creationId="{91C553AE-EC3C-4393-A7BC-4C521E41C6A4}"/>
          </ac:grpSpMkLst>
        </pc:grpChg>
        <pc:grpChg chg="add del mod">
          <ac:chgData name="" userId="9c9bb85a2f50f063" providerId="LiveId" clId="{E53703BB-348F-4705-A4B9-928472E10CF6}" dt="2018-07-16T19:03:48.520" v="521" actId="478"/>
          <ac:grpSpMkLst>
            <pc:docMk/>
            <pc:sldMk cId="0" sldId="315"/>
            <ac:grpSpMk id="16" creationId="{C266705A-7410-49B8-95A8-3F7ABEBD7230}"/>
          </ac:grpSpMkLst>
        </pc:grpChg>
        <pc:picChg chg="add mod">
          <ac:chgData name="" userId="9c9bb85a2f50f063" providerId="LiveId" clId="{E53703BB-348F-4705-A4B9-928472E10CF6}" dt="2018-07-16T18:52:48.047" v="487" actId="164"/>
          <ac:picMkLst>
            <pc:docMk/>
            <pc:sldMk cId="0" sldId="315"/>
            <ac:picMk id="3" creationId="{B11C20AF-BFEB-4510-8ABA-43BA490343CC}"/>
          </ac:picMkLst>
        </pc:picChg>
        <pc:picChg chg="add mod">
          <ac:chgData name="" userId="9c9bb85a2f50f063" providerId="LiveId" clId="{E53703BB-348F-4705-A4B9-928472E10CF6}" dt="2018-07-16T18:52:58.657" v="490" actId="164"/>
          <ac:picMkLst>
            <pc:docMk/>
            <pc:sldMk cId="0" sldId="315"/>
            <ac:picMk id="5" creationId="{3A8EF50B-6845-435D-B198-EEB0604F0C8D}"/>
          </ac:picMkLst>
        </pc:picChg>
        <pc:picChg chg="add mod ord">
          <ac:chgData name="" userId="9c9bb85a2f50f063" providerId="LiveId" clId="{E53703BB-348F-4705-A4B9-928472E10CF6}" dt="2018-07-15T10:32:44.398" v="143" actId="164"/>
          <ac:picMkLst>
            <pc:docMk/>
            <pc:sldMk cId="0" sldId="315"/>
            <ac:picMk id="7" creationId="{779E8E93-04D3-4CC3-A87B-45FE414E71F7}"/>
          </ac:picMkLst>
        </pc:picChg>
      </pc:sldChg>
      <pc:sldChg chg="addSp delSp modSp">
        <pc:chgData name="" userId="9c9bb85a2f50f063" providerId="LiveId" clId="{E53703BB-348F-4705-A4B9-928472E10CF6}" dt="2018-07-16T11:57:31.478" v="297" actId="1076"/>
        <pc:sldMkLst>
          <pc:docMk/>
          <pc:sldMk cId="0" sldId="316"/>
        </pc:sldMkLst>
        <pc:spChg chg="add mod">
          <ac:chgData name="" userId="9c9bb85a2f50f063" providerId="LiveId" clId="{E53703BB-348F-4705-A4B9-928472E10CF6}" dt="2018-07-16T11:57:28.698" v="296" actId="1076"/>
          <ac:spMkLst>
            <pc:docMk/>
            <pc:sldMk cId="0" sldId="316"/>
            <ac:spMk id="6" creationId="{D1DD1E26-CF01-4010-9AFC-D7EF0EAC5F01}"/>
          </ac:spMkLst>
        </pc:spChg>
        <pc:grpChg chg="del mod">
          <ac:chgData name="" userId="9c9bb85a2f50f063" providerId="LiveId" clId="{E53703BB-348F-4705-A4B9-928472E10CF6}" dt="2018-07-15T10:11:19.612" v="115"/>
          <ac:grpSpMkLst>
            <pc:docMk/>
            <pc:sldMk cId="0" sldId="316"/>
            <ac:grpSpMk id="36" creationId="{00000000-0000-0000-0000-000000000000}"/>
          </ac:grpSpMkLst>
        </pc:grpChg>
        <pc:picChg chg="add mod">
          <ac:chgData name="" userId="9c9bb85a2f50f063" providerId="LiveId" clId="{E53703BB-348F-4705-A4B9-928472E10CF6}" dt="2018-07-16T11:49:29.662" v="282" actId="1076"/>
          <ac:picMkLst>
            <pc:docMk/>
            <pc:sldMk cId="0" sldId="316"/>
            <ac:picMk id="3" creationId="{C1DE1A92-B7FA-4DEB-B068-0DCE529BC9EB}"/>
          </ac:picMkLst>
        </pc:picChg>
        <pc:picChg chg="add mod">
          <ac:chgData name="" userId="9c9bb85a2f50f063" providerId="LiveId" clId="{E53703BB-348F-4705-A4B9-928472E10CF6}" dt="2018-07-16T11:57:31.478" v="297" actId="1076"/>
          <ac:picMkLst>
            <pc:docMk/>
            <pc:sldMk cId="0" sldId="316"/>
            <ac:picMk id="5" creationId="{5C2488B9-F4C0-4A5C-AC9D-9D7EF80FDA05}"/>
          </ac:picMkLst>
        </pc:picChg>
      </pc:sldChg>
      <pc:sldChg chg="modSp">
        <pc:chgData name="" userId="9c9bb85a2f50f063" providerId="LiveId" clId="{E53703BB-348F-4705-A4B9-928472E10CF6}" dt="2018-07-15T10:02:40.855" v="111" actId="1076"/>
        <pc:sldMkLst>
          <pc:docMk/>
          <pc:sldMk cId="0" sldId="317"/>
        </pc:sldMkLst>
        <pc:spChg chg="mod">
          <ac:chgData name="" userId="9c9bb85a2f50f063" providerId="LiveId" clId="{E53703BB-348F-4705-A4B9-928472E10CF6}" dt="2018-07-15T10:02:40.855" v="111" actId="1076"/>
          <ac:spMkLst>
            <pc:docMk/>
            <pc:sldMk cId="0" sldId="317"/>
            <ac:spMk id="14337" creationId="{00000000-0000-0000-0000-000000000000}"/>
          </ac:spMkLst>
        </pc:spChg>
      </pc:sldChg>
      <pc:sldChg chg="addSp modSp">
        <pc:chgData name="" userId="9c9bb85a2f50f063" providerId="LiveId" clId="{E53703BB-348F-4705-A4B9-928472E10CF6}" dt="2018-07-16T18:49:59.774" v="476" actId="1076"/>
        <pc:sldMkLst>
          <pc:docMk/>
          <pc:sldMk cId="0" sldId="318"/>
        </pc:sldMkLst>
        <pc:grpChg chg="add mod">
          <ac:chgData name="" userId="9c9bb85a2f50f063" providerId="LiveId" clId="{E53703BB-348F-4705-A4B9-928472E10CF6}" dt="2018-07-16T18:49:59.774" v="476" actId="1076"/>
          <ac:grpSpMkLst>
            <pc:docMk/>
            <pc:sldMk cId="0" sldId="318"/>
            <ac:grpSpMk id="10" creationId="{07BC0CDD-A200-4BCE-B016-AB7BDDAF9F7A}"/>
          </ac:grpSpMkLst>
        </pc:grpChg>
        <pc:picChg chg="add mod">
          <ac:chgData name="" userId="9c9bb85a2f50f063" providerId="LiveId" clId="{E53703BB-348F-4705-A4B9-928472E10CF6}" dt="2018-07-16T18:49:53.101" v="475" actId="164"/>
          <ac:picMkLst>
            <pc:docMk/>
            <pc:sldMk cId="0" sldId="318"/>
            <ac:picMk id="3" creationId="{6958E286-9F90-4336-B455-527D96BDFEAD}"/>
          </ac:picMkLst>
        </pc:picChg>
        <pc:picChg chg="add mod">
          <ac:chgData name="" userId="9c9bb85a2f50f063" providerId="LiveId" clId="{E53703BB-348F-4705-A4B9-928472E10CF6}" dt="2018-07-16T18:49:53.101" v="475" actId="164"/>
          <ac:picMkLst>
            <pc:docMk/>
            <pc:sldMk cId="0" sldId="318"/>
            <ac:picMk id="5" creationId="{6B4EDDD3-26B1-4E1C-B74B-BFE88347ABED}"/>
          </ac:picMkLst>
        </pc:picChg>
        <pc:picChg chg="add mod ord">
          <ac:chgData name="" userId="9c9bb85a2f50f063" providerId="LiveId" clId="{E53703BB-348F-4705-A4B9-928472E10CF6}" dt="2018-07-16T18:49:53.101" v="475" actId="164"/>
          <ac:picMkLst>
            <pc:docMk/>
            <pc:sldMk cId="0" sldId="318"/>
            <ac:picMk id="7" creationId="{BCCFA5B7-E504-460E-B2F0-BC9BFF1B0BF8}"/>
          </ac:picMkLst>
        </pc:picChg>
        <pc:picChg chg="add mod">
          <ac:chgData name="" userId="9c9bb85a2f50f063" providerId="LiveId" clId="{E53703BB-348F-4705-A4B9-928472E10CF6}" dt="2018-07-16T18:49:53.101" v="475" actId="164"/>
          <ac:picMkLst>
            <pc:docMk/>
            <pc:sldMk cId="0" sldId="318"/>
            <ac:picMk id="9" creationId="{98D91435-FBDD-4F31-97D4-7E08CB44D2C5}"/>
          </ac:picMkLst>
        </pc:picChg>
      </pc:sldChg>
      <pc:sldChg chg="addSp delSp modSp">
        <pc:chgData name="" userId="9c9bb85a2f50f063" providerId="LiveId" clId="{E53703BB-348F-4705-A4B9-928472E10CF6}" dt="2018-07-16T18:02:17.100" v="370" actId="1076"/>
        <pc:sldMkLst>
          <pc:docMk/>
          <pc:sldMk cId="0" sldId="321"/>
        </pc:sldMkLst>
        <pc:spChg chg="add mod">
          <ac:chgData name="" userId="9c9bb85a2f50f063" providerId="LiveId" clId="{E53703BB-348F-4705-A4B9-928472E10CF6}" dt="2018-07-16T18:02:17.100" v="370" actId="1076"/>
          <ac:spMkLst>
            <pc:docMk/>
            <pc:sldMk cId="0" sldId="321"/>
            <ac:spMk id="18" creationId="{181290B7-5063-4A86-8004-76313ACF5B3A}"/>
          </ac:spMkLst>
        </pc:spChg>
        <pc:grpChg chg="del mod">
          <ac:chgData name="" userId="9c9bb85a2f50f063" providerId="LiveId" clId="{E53703BB-348F-4705-A4B9-928472E10CF6}" dt="2018-07-16T12:03:32.925" v="299" actId="478"/>
          <ac:grpSpMkLst>
            <pc:docMk/>
            <pc:sldMk cId="0" sldId="321"/>
            <ac:grpSpMk id="2" creationId="{00000000-0000-0000-0000-000000000000}"/>
          </ac:grpSpMkLst>
        </pc:grpChg>
        <pc:picChg chg="add mod">
          <ac:chgData name="" userId="9c9bb85a2f50f063" providerId="LiveId" clId="{E53703BB-348F-4705-A4B9-928472E10CF6}" dt="2018-07-16T18:01:32.017" v="357" actId="1076"/>
          <ac:picMkLst>
            <pc:docMk/>
            <pc:sldMk cId="0" sldId="321"/>
            <ac:picMk id="15" creationId="{F6BD05A0-C5F5-4D06-9F2C-02F6DA6342E0}"/>
          </ac:picMkLst>
        </pc:picChg>
        <pc:picChg chg="add mod">
          <ac:chgData name="" userId="9c9bb85a2f50f063" providerId="LiveId" clId="{E53703BB-348F-4705-A4B9-928472E10CF6}" dt="2018-07-16T18:02:11.818" v="369" actId="1076"/>
          <ac:picMkLst>
            <pc:docMk/>
            <pc:sldMk cId="0" sldId="321"/>
            <ac:picMk id="17" creationId="{E6B91C5B-5FC9-4B19-B14D-FB711EB5BD85}"/>
          </ac:picMkLst>
        </pc:picChg>
        <pc:cxnChg chg="mod">
          <ac:chgData name="" userId="9c9bb85a2f50f063" providerId="LiveId" clId="{E53703BB-348F-4705-A4B9-928472E10CF6}" dt="2018-07-16T12:03:32.925" v="299" actId="478"/>
          <ac:cxnSpMkLst>
            <pc:docMk/>
            <pc:sldMk cId="0" sldId="321"/>
            <ac:cxnSpMk id="10" creationId="{00000000-0000-0000-0000-000000000000}"/>
          </ac:cxnSpMkLst>
        </pc:cxnChg>
      </pc:sldChg>
      <pc:sldChg chg="addSp modSp">
        <pc:chgData name="" userId="9c9bb85a2f50f063" providerId="LiveId" clId="{E53703BB-348F-4705-A4B9-928472E10CF6}" dt="2018-07-16T17:44:20.675" v="347" actId="1076"/>
        <pc:sldMkLst>
          <pc:docMk/>
          <pc:sldMk cId="0" sldId="322"/>
        </pc:sldMkLst>
        <pc:spChg chg="add mod">
          <ac:chgData name="" userId="9c9bb85a2f50f063" providerId="LiveId" clId="{E53703BB-348F-4705-A4B9-928472E10CF6}" dt="2018-07-16T17:44:14.526" v="346" actId="164"/>
          <ac:spMkLst>
            <pc:docMk/>
            <pc:sldMk cId="0" sldId="322"/>
            <ac:spMk id="6" creationId="{D0F527A8-EC78-4217-8D99-0D7AD73BE94A}"/>
          </ac:spMkLst>
        </pc:spChg>
        <pc:spChg chg="add mod">
          <ac:chgData name="" userId="9c9bb85a2f50f063" providerId="LiveId" clId="{E53703BB-348F-4705-A4B9-928472E10CF6}" dt="2018-07-16T17:44:01.642" v="345" actId="1076"/>
          <ac:spMkLst>
            <pc:docMk/>
            <pc:sldMk cId="0" sldId="322"/>
            <ac:spMk id="7" creationId="{2C2A30B0-84B9-4D54-86C1-37877C60B477}"/>
          </ac:spMkLst>
        </pc:spChg>
        <pc:grpChg chg="add mod">
          <ac:chgData name="" userId="9c9bb85a2f50f063" providerId="LiveId" clId="{E53703BB-348F-4705-A4B9-928472E10CF6}" dt="2018-07-16T17:43:58.216" v="344" actId="1076"/>
          <ac:grpSpMkLst>
            <pc:docMk/>
            <pc:sldMk cId="0" sldId="322"/>
            <ac:grpSpMk id="8" creationId="{6AAEA277-92DD-42A8-901D-296B0D3ABD27}"/>
          </ac:grpSpMkLst>
        </pc:grpChg>
        <pc:grpChg chg="add mod">
          <ac:chgData name="" userId="9c9bb85a2f50f063" providerId="LiveId" clId="{E53703BB-348F-4705-A4B9-928472E10CF6}" dt="2018-07-16T17:44:20.675" v="347" actId="1076"/>
          <ac:grpSpMkLst>
            <pc:docMk/>
            <pc:sldMk cId="0" sldId="322"/>
            <ac:grpSpMk id="9" creationId="{C2791E95-7656-42B0-BF14-A80DC23E3C7F}"/>
          </ac:grpSpMkLst>
        </pc:grpChg>
        <pc:picChg chg="add mod">
          <ac:chgData name="" userId="9c9bb85a2f50f063" providerId="LiveId" clId="{E53703BB-348F-4705-A4B9-928472E10CF6}" dt="2018-07-16T17:44:14.526" v="346" actId="164"/>
          <ac:picMkLst>
            <pc:docMk/>
            <pc:sldMk cId="0" sldId="322"/>
            <ac:picMk id="3" creationId="{004401EE-8EB0-409E-A3AD-288D529DF01D}"/>
          </ac:picMkLst>
        </pc:picChg>
        <pc:picChg chg="add mod">
          <ac:chgData name="" userId="9c9bb85a2f50f063" providerId="LiveId" clId="{E53703BB-348F-4705-A4B9-928472E10CF6}" dt="2018-07-16T17:43:50.730" v="342" actId="164"/>
          <ac:picMkLst>
            <pc:docMk/>
            <pc:sldMk cId="0" sldId="322"/>
            <ac:picMk id="5" creationId="{9E00FEB4-E07E-4D52-A045-B02D87D21075}"/>
          </ac:picMkLst>
        </pc:picChg>
      </pc:sldChg>
      <pc:sldChg chg="addSp delSp modSp">
        <pc:chgData name="" userId="9c9bb85a2f50f063" providerId="LiveId" clId="{E53703BB-348F-4705-A4B9-928472E10CF6}" dt="2018-07-16T23:49:45.469" v="555" actId="1076"/>
        <pc:sldMkLst>
          <pc:docMk/>
          <pc:sldMk cId="0" sldId="323"/>
        </pc:sldMkLst>
        <pc:spChg chg="add mod">
          <ac:chgData name="" userId="9c9bb85a2f50f063" providerId="LiveId" clId="{E53703BB-348F-4705-A4B9-928472E10CF6}" dt="2018-07-16T23:47:32.111" v="546" actId="164"/>
          <ac:spMkLst>
            <pc:docMk/>
            <pc:sldMk cId="0" sldId="323"/>
            <ac:spMk id="2" creationId="{52ACD01D-7971-485C-BF8F-6B95294C7F6E}"/>
          </ac:spMkLst>
        </pc:spChg>
        <pc:spChg chg="add mod">
          <ac:chgData name="" userId="9c9bb85a2f50f063" providerId="LiveId" clId="{E53703BB-348F-4705-A4B9-928472E10CF6}" dt="2018-07-16T23:47:32.111" v="546" actId="164"/>
          <ac:spMkLst>
            <pc:docMk/>
            <pc:sldMk cId="0" sldId="323"/>
            <ac:spMk id="3" creationId="{F288FBD5-E456-42A1-ABB7-C457058F391A}"/>
          </ac:spMkLst>
        </pc:spChg>
        <pc:spChg chg="add mod">
          <ac:chgData name="" userId="9c9bb85a2f50f063" providerId="LiveId" clId="{E53703BB-348F-4705-A4B9-928472E10CF6}" dt="2018-07-16T23:47:32.111" v="546" actId="164"/>
          <ac:spMkLst>
            <pc:docMk/>
            <pc:sldMk cId="0" sldId="323"/>
            <ac:spMk id="4" creationId="{A5F5FE7D-AA05-456C-8603-E4C39AE2DC5F}"/>
          </ac:spMkLst>
        </pc:spChg>
        <pc:spChg chg="add mod">
          <ac:chgData name="" userId="9c9bb85a2f50f063" providerId="LiveId" clId="{E53703BB-348F-4705-A4B9-928472E10CF6}" dt="2018-07-16T23:47:32.111" v="546" actId="164"/>
          <ac:spMkLst>
            <pc:docMk/>
            <pc:sldMk cId="0" sldId="323"/>
            <ac:spMk id="5" creationId="{E3A91B87-4447-4649-AA24-7B7633E50AB4}"/>
          </ac:spMkLst>
        </pc:spChg>
        <pc:spChg chg="add mod">
          <ac:chgData name="" userId="9c9bb85a2f50f063" providerId="LiveId" clId="{E53703BB-348F-4705-A4B9-928472E10CF6}" dt="2018-07-16T23:47:32.111" v="546" actId="164"/>
          <ac:spMkLst>
            <pc:docMk/>
            <pc:sldMk cId="0" sldId="323"/>
            <ac:spMk id="6" creationId="{925073CD-0EBE-4C7A-B459-621474A36454}"/>
          </ac:spMkLst>
        </pc:spChg>
        <pc:spChg chg="add mod">
          <ac:chgData name="" userId="9c9bb85a2f50f063" providerId="LiveId" clId="{E53703BB-348F-4705-A4B9-928472E10CF6}" dt="2018-07-16T23:47:32.111" v="546" actId="164"/>
          <ac:spMkLst>
            <pc:docMk/>
            <pc:sldMk cId="0" sldId="323"/>
            <ac:spMk id="7" creationId="{6EB4661F-39F0-448E-BBFF-70E97E99F805}"/>
          </ac:spMkLst>
        </pc:spChg>
        <pc:spChg chg="add mod">
          <ac:chgData name="" userId="9c9bb85a2f50f063" providerId="LiveId" clId="{E53703BB-348F-4705-A4B9-928472E10CF6}" dt="2018-07-16T23:47:32.111" v="546" actId="164"/>
          <ac:spMkLst>
            <pc:docMk/>
            <pc:sldMk cId="0" sldId="323"/>
            <ac:spMk id="8" creationId="{D8492232-784E-4E79-99E8-F1D36146D6F4}"/>
          </ac:spMkLst>
        </pc:spChg>
        <pc:spChg chg="add mod">
          <ac:chgData name="" userId="9c9bb85a2f50f063" providerId="LiveId" clId="{E53703BB-348F-4705-A4B9-928472E10CF6}" dt="2018-07-16T23:47:32.111" v="546" actId="164"/>
          <ac:spMkLst>
            <pc:docMk/>
            <pc:sldMk cId="0" sldId="323"/>
            <ac:spMk id="9" creationId="{DAC1C328-3ADD-4F08-A0A2-29CF7F4CA40E}"/>
          </ac:spMkLst>
        </pc:spChg>
        <pc:spChg chg="add mod">
          <ac:chgData name="" userId="9c9bb85a2f50f063" providerId="LiveId" clId="{E53703BB-348F-4705-A4B9-928472E10CF6}" dt="2018-07-16T23:47:32.111" v="546" actId="164"/>
          <ac:spMkLst>
            <pc:docMk/>
            <pc:sldMk cId="0" sldId="323"/>
            <ac:spMk id="10" creationId="{6848FC20-BBF6-43E1-9C2A-A20EA457DF85}"/>
          </ac:spMkLst>
        </pc:spChg>
        <pc:spChg chg="add mod">
          <ac:chgData name="" userId="9c9bb85a2f50f063" providerId="LiveId" clId="{E53703BB-348F-4705-A4B9-928472E10CF6}" dt="2018-07-16T23:47:32.111" v="546" actId="164"/>
          <ac:spMkLst>
            <pc:docMk/>
            <pc:sldMk cId="0" sldId="323"/>
            <ac:spMk id="11" creationId="{4FB92CC3-4A91-44B9-8A24-AFE62B962888}"/>
          </ac:spMkLst>
        </pc:spChg>
        <pc:spChg chg="add mod">
          <ac:chgData name="" userId="9c9bb85a2f50f063" providerId="LiveId" clId="{E53703BB-348F-4705-A4B9-928472E10CF6}" dt="2018-07-16T23:47:32.111" v="546" actId="164"/>
          <ac:spMkLst>
            <pc:docMk/>
            <pc:sldMk cId="0" sldId="323"/>
            <ac:spMk id="12" creationId="{021FD7CB-C5F9-4658-AC87-31F2F3640F92}"/>
          </ac:spMkLst>
        </pc:spChg>
        <pc:spChg chg="add mod">
          <ac:chgData name="" userId="9c9bb85a2f50f063" providerId="LiveId" clId="{E53703BB-348F-4705-A4B9-928472E10CF6}" dt="2018-07-16T23:47:32.111" v="546" actId="164"/>
          <ac:spMkLst>
            <pc:docMk/>
            <pc:sldMk cId="0" sldId="323"/>
            <ac:spMk id="13" creationId="{E6C266E2-5229-457B-AC3B-1E442A72B631}"/>
          </ac:spMkLst>
        </pc:spChg>
        <pc:spChg chg="add">
          <ac:chgData name="" userId="9c9bb85a2f50f063" providerId="LiveId" clId="{E53703BB-348F-4705-A4B9-928472E10CF6}" dt="2018-07-16T23:46:15.600" v="539"/>
          <ac:spMkLst>
            <pc:docMk/>
            <pc:sldMk cId="0" sldId="323"/>
            <ac:spMk id="14" creationId="{0DDAAC68-247F-48B6-93F4-AEA18C3FE564}"/>
          </ac:spMkLst>
        </pc:spChg>
        <pc:spChg chg="add">
          <ac:chgData name="" userId="9c9bb85a2f50f063" providerId="LiveId" clId="{E53703BB-348F-4705-A4B9-928472E10CF6}" dt="2018-07-16T23:46:15.600" v="539"/>
          <ac:spMkLst>
            <pc:docMk/>
            <pc:sldMk cId="0" sldId="323"/>
            <ac:spMk id="15" creationId="{0CC6542E-64B6-488C-B1CD-CA85E49F033C}"/>
          </ac:spMkLst>
        </pc:spChg>
        <pc:grpChg chg="add del mod">
          <ac:chgData name="" userId="9c9bb85a2f50f063" providerId="LiveId" clId="{E53703BB-348F-4705-A4B9-928472E10CF6}" dt="2018-07-16T23:47:40.991" v="548"/>
          <ac:grpSpMkLst>
            <pc:docMk/>
            <pc:sldMk cId="0" sldId="323"/>
            <ac:grpSpMk id="16" creationId="{1C05BEE3-0B54-4D31-A7DC-124B30D4B071}"/>
          </ac:grpSpMkLst>
        </pc:grpChg>
        <pc:picChg chg="add mod">
          <ac:chgData name="" userId="9c9bb85a2f50f063" providerId="LiveId" clId="{E53703BB-348F-4705-A4B9-928472E10CF6}" dt="2018-07-16T23:49:45.469" v="555" actId="1076"/>
          <ac:picMkLst>
            <pc:docMk/>
            <pc:sldMk cId="0" sldId="323"/>
            <ac:picMk id="18" creationId="{E67616D4-C591-4757-94FF-6D8BADED3F0E}"/>
          </ac:picMkLst>
        </pc:picChg>
        <pc:picChg chg="add mod">
          <ac:chgData name="" userId="9c9bb85a2f50f063" providerId="LiveId" clId="{E53703BB-348F-4705-A4B9-928472E10CF6}" dt="2018-07-16T23:47:32.111" v="546" actId="164"/>
          <ac:picMkLst>
            <pc:docMk/>
            <pc:sldMk cId="0" sldId="323"/>
            <ac:picMk id="2061" creationId="{B36F07FD-FD3E-40CD-8288-C3D3BCA25315}"/>
          </ac:picMkLst>
        </pc:picChg>
        <pc:picChg chg="del mod">
          <ac:chgData name="" userId="9c9bb85a2f50f063" providerId="LiveId" clId="{E53703BB-348F-4705-A4B9-928472E10CF6}" dt="2018-07-16T23:46:06.411" v="538" actId="478"/>
          <ac:picMkLst>
            <pc:docMk/>
            <pc:sldMk cId="0" sldId="323"/>
            <ac:picMk id="10242" creationId="{00000000-0000-0000-0000-000000000000}"/>
          </ac:picMkLst>
        </pc:picChg>
      </pc:sldChg>
      <pc:sldChg chg="addSp modSp">
        <pc:chgData name="" userId="9c9bb85a2f50f063" providerId="LiveId" clId="{E53703BB-348F-4705-A4B9-928472E10CF6}" dt="2018-07-16T18:50:46.029" v="481" actId="1076"/>
        <pc:sldMkLst>
          <pc:docMk/>
          <pc:sldMk cId="0" sldId="324"/>
        </pc:sldMkLst>
        <pc:spChg chg="mod">
          <ac:chgData name="" userId="9c9bb85a2f50f063" providerId="LiveId" clId="{E53703BB-348F-4705-A4B9-928472E10CF6}" dt="2018-07-16T18:50:31.230" v="479" actId="164"/>
          <ac:spMkLst>
            <pc:docMk/>
            <pc:sldMk cId="0" sldId="324"/>
            <ac:spMk id="4" creationId="{00000000-0000-0000-0000-000000000000}"/>
          </ac:spMkLst>
        </pc:spChg>
        <pc:spChg chg="mod">
          <ac:chgData name="" userId="9c9bb85a2f50f063" providerId="LiveId" clId="{E53703BB-348F-4705-A4B9-928472E10CF6}" dt="2018-07-16T18:50:31.230" v="479" actId="164"/>
          <ac:spMkLst>
            <pc:docMk/>
            <pc:sldMk cId="0" sldId="324"/>
            <ac:spMk id="5" creationId="{00000000-0000-0000-0000-000000000000}"/>
          </ac:spMkLst>
        </pc:spChg>
        <pc:spChg chg="mod">
          <ac:chgData name="" userId="9c9bb85a2f50f063" providerId="LiveId" clId="{E53703BB-348F-4705-A4B9-928472E10CF6}" dt="2018-07-16T18:50:31.230" v="479" actId="164"/>
          <ac:spMkLst>
            <pc:docMk/>
            <pc:sldMk cId="0" sldId="324"/>
            <ac:spMk id="11" creationId="{00000000-0000-0000-0000-000000000000}"/>
          </ac:spMkLst>
        </pc:spChg>
        <pc:spChg chg="mod">
          <ac:chgData name="" userId="9c9bb85a2f50f063" providerId="LiveId" clId="{E53703BB-348F-4705-A4B9-928472E10CF6}" dt="2018-07-16T18:50:46.029" v="481" actId="1076"/>
          <ac:spMkLst>
            <pc:docMk/>
            <pc:sldMk cId="0" sldId="324"/>
            <ac:spMk id="12" creationId="{00000000-0000-0000-0000-000000000000}"/>
          </ac:spMkLst>
        </pc:spChg>
        <pc:grpChg chg="add mod">
          <ac:chgData name="" userId="9c9bb85a2f50f063" providerId="LiveId" clId="{E53703BB-348F-4705-A4B9-928472E10CF6}" dt="2018-07-16T18:50:35.715" v="480" actId="1076"/>
          <ac:grpSpMkLst>
            <pc:docMk/>
            <pc:sldMk cId="0" sldId="324"/>
            <ac:grpSpMk id="2" creationId="{17B877D8-1522-4C5D-A124-827C064CD815}"/>
          </ac:grpSpMkLst>
        </pc:grpChg>
      </pc:sldChg>
      <pc:sldChg chg="addSp delSp modSp add">
        <pc:chgData name="" userId="9c9bb85a2f50f063" providerId="LiveId" clId="{E53703BB-348F-4705-A4B9-928472E10CF6}" dt="2018-07-17T17:46:45.754" v="730" actId="1076"/>
        <pc:sldMkLst>
          <pc:docMk/>
          <pc:sldMk cId="1987845313" sldId="328"/>
        </pc:sldMkLst>
        <pc:spChg chg="add del mod">
          <ac:chgData name="" userId="9c9bb85a2f50f063" providerId="LiveId" clId="{E53703BB-348F-4705-A4B9-928472E10CF6}" dt="2018-07-17T17:46:19.168" v="724" actId="478"/>
          <ac:spMkLst>
            <pc:docMk/>
            <pc:sldMk cId="1987845313" sldId="328"/>
            <ac:spMk id="4" creationId="{BEA26415-9E36-47B4-8D6F-0CDF679142A1}"/>
          </ac:spMkLst>
        </pc:spChg>
        <pc:spChg chg="add mod">
          <ac:chgData name="" userId="9c9bb85a2f50f063" providerId="LiveId" clId="{E53703BB-348F-4705-A4B9-928472E10CF6}" dt="2018-07-17T17:46:36.941" v="728" actId="164"/>
          <ac:spMkLst>
            <pc:docMk/>
            <pc:sldMk cId="1987845313" sldId="328"/>
            <ac:spMk id="5" creationId="{4E58F301-319E-401A-9ECA-7726D31B3BC1}"/>
          </ac:spMkLst>
        </pc:spChg>
        <pc:spChg chg="mod">
          <ac:chgData name="" userId="9c9bb85a2f50f063" providerId="LiveId" clId="{E53703BB-348F-4705-A4B9-928472E10CF6}" dt="2018-07-17T17:31:16.649" v="628" actId="1076"/>
          <ac:spMkLst>
            <pc:docMk/>
            <pc:sldMk cId="1987845313" sldId="328"/>
            <ac:spMk id="13" creationId="{E342E16A-DB22-4BA2-AF71-5BD0A2DA39D8}"/>
          </ac:spMkLst>
        </pc:spChg>
        <pc:grpChg chg="add mod">
          <ac:chgData name="" userId="9c9bb85a2f50f063" providerId="LiveId" clId="{E53703BB-348F-4705-A4B9-928472E10CF6}" dt="2018-07-17T17:46:40.051" v="729" actId="1076"/>
          <ac:grpSpMkLst>
            <pc:docMk/>
            <pc:sldMk cId="1987845313" sldId="328"/>
            <ac:grpSpMk id="6" creationId="{CF5386E7-CB93-4F49-9CDB-17419E965ACD}"/>
          </ac:grpSpMkLst>
        </pc:grpChg>
        <pc:grpChg chg="del">
          <ac:chgData name="" userId="9c9bb85a2f50f063" providerId="LiveId" clId="{E53703BB-348F-4705-A4B9-928472E10CF6}" dt="2018-07-16T19:04:14.257" v="530" actId="478"/>
          <ac:grpSpMkLst>
            <pc:docMk/>
            <pc:sldMk cId="1987845313" sldId="328"/>
            <ac:grpSpMk id="14" creationId="{B4161D69-ED7E-4536-99CF-12F7071B9DCE}"/>
          </ac:grpSpMkLst>
        </pc:grpChg>
        <pc:grpChg chg="del">
          <ac:chgData name="" userId="9c9bb85a2f50f063" providerId="LiveId" clId="{E53703BB-348F-4705-A4B9-928472E10CF6}" dt="2018-07-16T19:04:13.382" v="529" actId="478"/>
          <ac:grpSpMkLst>
            <pc:docMk/>
            <pc:sldMk cId="1987845313" sldId="328"/>
            <ac:grpSpMk id="15" creationId="{91C553AE-EC3C-4393-A7BC-4C521E41C6A4}"/>
          </ac:grpSpMkLst>
        </pc:grpChg>
        <pc:grpChg chg="mod">
          <ac:chgData name="" userId="9c9bb85a2f50f063" providerId="LiveId" clId="{E53703BB-348F-4705-A4B9-928472E10CF6}" dt="2018-07-17T17:46:45.754" v="730" actId="1076"/>
          <ac:grpSpMkLst>
            <pc:docMk/>
            <pc:sldMk cId="1987845313" sldId="328"/>
            <ac:grpSpMk id="16" creationId="{C266705A-7410-49B8-95A8-3F7ABEBD7230}"/>
          </ac:grpSpMkLst>
        </pc:grpChg>
        <pc:picChg chg="add mod">
          <ac:chgData name="" userId="9c9bb85a2f50f063" providerId="LiveId" clId="{E53703BB-348F-4705-A4B9-928472E10CF6}" dt="2018-07-17T17:46:36.941" v="728" actId="164"/>
          <ac:picMkLst>
            <pc:docMk/>
            <pc:sldMk cId="1987845313" sldId="328"/>
            <ac:picMk id="3" creationId="{BE382AB9-7BBC-4705-9C6E-ECB7D0FA5362}"/>
          </ac:picMkLst>
        </pc:picChg>
      </pc:sldChg>
      <pc:sldChg chg="addSp delSp modSp add ord">
        <pc:chgData name="" userId="9c9bb85a2f50f063" providerId="LiveId" clId="{E53703BB-348F-4705-A4B9-928472E10CF6}" dt="2018-07-17T17:30:51.534" v="626" actId="1076"/>
        <pc:sldMkLst>
          <pc:docMk/>
          <pc:sldMk cId="2822899052" sldId="329"/>
        </pc:sldMkLst>
        <pc:spChg chg="add del">
          <ac:chgData name="" userId="9c9bb85a2f50f063" providerId="LiveId" clId="{E53703BB-348F-4705-A4B9-928472E10CF6}" dt="2018-07-17T12:46:10.207" v="584" actId="478"/>
          <ac:spMkLst>
            <pc:docMk/>
            <pc:sldMk cId="2822899052" sldId="329"/>
            <ac:spMk id="2" creationId="{58BABE34-28B9-4792-A598-BF161D3AEF2A}"/>
          </ac:spMkLst>
        </pc:spChg>
        <pc:spChg chg="add mod">
          <ac:chgData name="" userId="9c9bb85a2f50f063" providerId="LiveId" clId="{E53703BB-348F-4705-A4B9-928472E10CF6}" dt="2018-07-17T17:30:28.399" v="621" actId="164"/>
          <ac:spMkLst>
            <pc:docMk/>
            <pc:sldMk cId="2822899052" sldId="329"/>
            <ac:spMk id="6" creationId="{956656E4-F160-4C85-B1D4-30E046F55FBE}"/>
          </ac:spMkLst>
        </pc:spChg>
        <pc:spChg chg="mod topLvl">
          <ac:chgData name="" userId="9c9bb85a2f50f063" providerId="LiveId" clId="{E53703BB-348F-4705-A4B9-928472E10CF6}" dt="2018-07-17T17:30:44.924" v="624" actId="1076"/>
          <ac:spMkLst>
            <pc:docMk/>
            <pc:sldMk cId="2822899052" sldId="329"/>
            <ac:spMk id="13" creationId="{E342E16A-DB22-4BA2-AF71-5BD0A2DA39D8}"/>
          </ac:spMkLst>
        </pc:spChg>
        <pc:grpChg chg="add mod">
          <ac:chgData name="" userId="9c9bb85a2f50f063" providerId="LiveId" clId="{E53703BB-348F-4705-A4B9-928472E10CF6}" dt="2018-07-17T17:30:48.628" v="625" actId="1076"/>
          <ac:grpSpMkLst>
            <pc:docMk/>
            <pc:sldMk cId="2822899052" sldId="329"/>
            <ac:grpSpMk id="2" creationId="{49AF0614-BF9C-49AC-ADFC-7E75FAA67BB4}"/>
          </ac:grpSpMkLst>
        </pc:grpChg>
        <pc:grpChg chg="add mod">
          <ac:chgData name="" userId="9c9bb85a2f50f063" providerId="LiveId" clId="{E53703BB-348F-4705-A4B9-928472E10CF6}" dt="2018-07-17T17:30:51.534" v="626" actId="1076"/>
          <ac:grpSpMkLst>
            <pc:docMk/>
            <pc:sldMk cId="2822899052" sldId="329"/>
            <ac:grpSpMk id="7" creationId="{CCE712AB-9FD6-4476-A2EB-CF298F6CA99E}"/>
          </ac:grpSpMkLst>
        </pc:grpChg>
        <pc:grpChg chg="del mod topLvl">
          <ac:chgData name="" userId="9c9bb85a2f50f063" providerId="LiveId" clId="{E53703BB-348F-4705-A4B9-928472E10CF6}" dt="2018-07-17T12:47:23.401" v="591" actId="478"/>
          <ac:grpSpMkLst>
            <pc:docMk/>
            <pc:sldMk cId="2822899052" sldId="329"/>
            <ac:grpSpMk id="9" creationId="{2F3D0003-E131-4D61-B538-66B216F11167}"/>
          </ac:grpSpMkLst>
        </pc:grpChg>
        <pc:grpChg chg="del">
          <ac:chgData name="" userId="9c9bb85a2f50f063" providerId="LiveId" clId="{E53703BB-348F-4705-A4B9-928472E10CF6}" dt="2018-07-17T12:47:14.228" v="589" actId="165"/>
          <ac:grpSpMkLst>
            <pc:docMk/>
            <pc:sldMk cId="2822899052" sldId="329"/>
            <ac:grpSpMk id="16" creationId="{C266705A-7410-49B8-95A8-3F7ABEBD7230}"/>
          </ac:grpSpMkLst>
        </pc:grpChg>
        <pc:picChg chg="add mod">
          <ac:chgData name="" userId="9c9bb85a2f50f063" providerId="LiveId" clId="{E53703BB-348F-4705-A4B9-928472E10CF6}" dt="2018-07-17T17:30:39.494" v="623" actId="1076"/>
          <ac:picMkLst>
            <pc:docMk/>
            <pc:sldMk cId="2822899052" sldId="329"/>
            <ac:picMk id="4" creationId="{4A6368BB-1198-4FD5-BFBA-CD4169910CC3}"/>
          </ac:picMkLst>
        </pc:picChg>
        <pc:picChg chg="add mod">
          <ac:chgData name="" userId="9c9bb85a2f50f063" providerId="LiveId" clId="{E53703BB-348F-4705-A4B9-928472E10CF6}" dt="2018-07-17T17:30:28.399" v="621" actId="164"/>
          <ac:picMkLst>
            <pc:docMk/>
            <pc:sldMk cId="2822899052" sldId="329"/>
            <ac:picMk id="5" creationId="{2B7829D0-6479-4177-B7E9-253EBE48DFCE}"/>
          </ac:picMkLst>
        </pc:picChg>
        <pc:picChg chg="mod">
          <ac:chgData name="" userId="9c9bb85a2f50f063" providerId="LiveId" clId="{E53703BB-348F-4705-A4B9-928472E10CF6}" dt="2018-07-17T12:46:02.457" v="582" actId="1076"/>
          <ac:picMkLst>
            <pc:docMk/>
            <pc:sldMk cId="2822899052" sldId="329"/>
            <ac:picMk id="7" creationId="{779E8E93-04D3-4CC3-A87B-45FE414E71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3B7AF-1F7D-4CD5-AFD6-DF02DA5859C3}" type="datetimeFigureOut">
              <a:rPr lang="es-ES"/>
              <a:pPr/>
              <a:t>21/10/2019</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7E9CA-38E5-4812-8455-BB09E74BADC7}" type="slidenum">
              <a:rPr lang="es-ES"/>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C7E9CA-38E5-4812-8455-BB09E74BADC7}" type="slidenum">
              <a:rPr lang="es-ES"/>
              <a:pPr/>
              <a:t>1</a:t>
            </a:fld>
            <a:endParaRPr lang="es-ES" dirty="0"/>
          </a:p>
        </p:txBody>
      </p:sp>
    </p:spTree>
    <p:extLst>
      <p:ext uri="{BB962C8B-B14F-4D97-AF65-F5344CB8AC3E}">
        <p14:creationId xmlns:p14="http://schemas.microsoft.com/office/powerpoint/2010/main" val="52030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7E9CA-38E5-4812-8455-BB09E74BADC7}" type="slidenum">
              <a:rPr lang="es-ES" smtClean="0"/>
              <a:pPr/>
              <a:t>8</a:t>
            </a:fld>
            <a:endParaRPr lang="es-ES"/>
          </a:p>
        </p:txBody>
      </p:sp>
    </p:spTree>
    <p:extLst>
      <p:ext uri="{BB962C8B-B14F-4D97-AF65-F5344CB8AC3E}">
        <p14:creationId xmlns:p14="http://schemas.microsoft.com/office/powerpoint/2010/main" val="306314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7E9CA-38E5-4812-8455-BB09E74BADC7}" type="slidenum">
              <a:rPr lang="es-ES" smtClean="0"/>
              <a:pPr/>
              <a:t>11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2C7E9CA-38E5-4812-8455-BB09E74BADC7}" type="slidenum">
              <a:rPr lang="es-ES" smtClean="0"/>
              <a:pPr/>
              <a:t>12</a:t>
            </a:fld>
            <a:endParaRPr lang="es-ES"/>
          </a:p>
        </p:txBody>
      </p:sp>
    </p:spTree>
    <p:extLst>
      <p:ext uri="{BB962C8B-B14F-4D97-AF65-F5344CB8AC3E}">
        <p14:creationId xmlns:p14="http://schemas.microsoft.com/office/powerpoint/2010/main" val="273293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FB09F1-71D8-4E57-A2DF-C6DD3998A1A2}" type="datetimeFigureOut">
              <a:rPr lang="es-ES" smtClean="0"/>
              <a:pPr/>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A8B390B-4F12-422E-B77A-0FC151AC001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B09F1-71D8-4E57-A2DF-C6DD3998A1A2}" type="datetimeFigureOut">
              <a:rPr lang="es-ES" smtClean="0"/>
              <a:pPr/>
              <a:t>21/10/2019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B390B-4F12-422E-B77A-0FC151AC001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iniciativaintegral.es/onewebmedia/Documentos/Temas%20Integrales/Ecolog%C3%ADa%20Integral/Integral-Ecology.pdf"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books.google.es/books?id=GMYRr1Qxk4AC&amp;printsec=frontcover&amp;dq=integral+city&amp;hl=es&amp;sa=X&amp;ved=0ahUKEwij8_Sl9qDcAhWlKMAKHUrYBQgQ6AEINDAB#v=onepage&amp;q=integral%20city&amp;f=fals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hyperlink" Target="https://books.google.es/books?id=aVk_-hy5rNUC&amp;printsec=frontcover&amp;dq=integral+ecology+book&amp;hl=es&amp;sa=X&amp;ved=0ahUKEwjXirCJ9qDcAhUJK8AKHdTABhUQ6AEIKzAA#v=onepage&amp;q=integral%20ecology%20book&amp;f=false"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acm.edu/professional_development/project/67/integral-ecolog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integralcity.com/"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iniciativaintegral.es/onewebmedia/Documentos/Temas%20Integrales/Econom%C3%ADa%20Integral/Integral%20Economics%20-%20Summary%202012%20A.pdf"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www.taylorfrancis.com/books/9781317115571" TargetMode="External"/><Relationship Id="rId5" Type="http://schemas.openxmlformats.org/officeDocument/2006/relationships/image" Target="../media/image22.jpg"/><Relationship Id="rId4" Type="http://schemas.openxmlformats.org/officeDocument/2006/relationships/hyperlink" Target="https://www.amazon.com/Full-Spectrum-Economics-Inclusive-Emancipatory-Routledge/dp/0415555477"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iniciativaintegral.es/onewebmedia/Documentos/Temas%20Integrales/Pol%C3%ADtica%20Integral/Politica%20integral.%20Una%20tercera%20posici%C3%B3n%20Espiritual%20+%20Image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books.google.es/books?id=-FFsaoC-7roC&amp;printsec=frontcover&amp;hl=es&amp;source=gbs_ge_summary_r&amp;cad=0#v=onepage&amp;q&amp;f=false" TargetMode="External"/><Relationship Id="rId5" Type="http://schemas.openxmlformats.org/officeDocument/2006/relationships/image" Target="../media/image27.jpg"/><Relationship Id="rId4" Type="http://schemas.openxmlformats.org/officeDocument/2006/relationships/hyperlink" Target="https://books.google.es/books?id=_R2dBQAAQBAJ&amp;pg=PA239&amp;dq=integral+politics&amp;hl=es&amp;sa=X&amp;ved=0ahUKEwjI55CTnKTcAhVH3RoKHVSjCbcQ6AEIazAJ#v=onepage&amp;q=integral%20politics&amp;f=fal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visionholista.com/category/politica-integral/" TargetMode="External"/><Relationship Id="rId5" Type="http://schemas.openxmlformats.org/officeDocument/2006/relationships/image" Target="../media/image29.png"/><Relationship Id="rId4" Type="http://schemas.openxmlformats.org/officeDocument/2006/relationships/hyperlink" Target="http://integralism.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hyperlink" Target="https://books.google.es/books?id=fa4_DwAAQBAJ&amp;printsec=frontcover&amp;dq=La+Religi%C3%B3n+del+Futuro+ken+wilber&amp;hl=es&amp;sa=X&amp;ved=0ahUKEwi8r8m8krfcAhXIC-wKHVnFAVAQ6AEIKDAA#v=onepage&amp;q=La%20Religi%C3%B3n%20del%20Futuro%20ken%20wilber&amp;f=false" TargetMode="External"/><Relationship Id="rId3" Type="http://schemas.openxmlformats.org/officeDocument/2006/relationships/image" Target="../media/image35.png"/><Relationship Id="rId7" Type="http://schemas.openxmlformats.org/officeDocument/2006/relationships/hyperlink" Target="https://books.google.es/books/about/Espiritualidad_integral.html?id=dUYeDAAAQBAJ&amp;redir_esc=y"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g"/><Relationship Id="rId10" Type="http://schemas.openxmlformats.org/officeDocument/2006/relationships/hyperlink" Target="http://editorialkairos.com/catalogo/la-religion-del-futuro" TargetMode="External"/><Relationship Id="rId4" Type="http://schemas.openxmlformats.org/officeDocument/2006/relationships/image" Target="../media/image36.png"/><Relationship Id="rId9" Type="http://schemas.openxmlformats.org/officeDocument/2006/relationships/hyperlink" Target="https://books.google.es/books?id=X2gjMQAACAAJ&amp;dq=Meditaci%C3%B3n+Integral&amp;hl=es&amp;sa=X&amp;ved=0ahUKEwiy8qXpkrfcAhUK6KQKHZKyAXgQ6AEIKDAA"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books.google.es/books/about/The_Fourth_Turning.html?id=5a34AgAAQBAJ&amp;source=kp_cover&amp;redir_esc=y" TargetMode="External"/><Relationship Id="rId3" Type="http://schemas.openxmlformats.org/officeDocument/2006/relationships/image" Target="../media/image39.jpg"/><Relationship Id="rId7" Type="http://schemas.openxmlformats.org/officeDocument/2006/relationships/hyperlink" Target="https://books.google.es/books/about/Integral_Christianity.html?id=MgqyMAEACAAJ&amp;source=kp_cover&amp;redir_esc=y"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10" Type="http://schemas.openxmlformats.org/officeDocument/2006/relationships/hyperlink" Target="https://www.amazon.com/Radical-Kabbalah-Set-Marc-Gafni/dp/1467522740" TargetMode="External"/><Relationship Id="rId4" Type="http://schemas.openxmlformats.org/officeDocument/2006/relationships/image" Target="../media/image40.jpg"/><Relationship Id="rId9" Type="http://schemas.openxmlformats.org/officeDocument/2006/relationships/hyperlink" Target="https://www.amazon.co.uk/My-Islam-Ahmad/dp/1250016797"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buddhistglobalrelief.org/index.php/en/" TargetMode="External"/><Relationship Id="rId3" Type="http://schemas.openxmlformats.org/officeDocument/2006/relationships/image" Target="../media/image43.JPG"/><Relationship Id="rId7" Type="http://schemas.openxmlformats.org/officeDocument/2006/relationships/image" Target="../media/image45.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progressivechristianity.org/" TargetMode="External"/><Relationship Id="rId5" Type="http://schemas.openxmlformats.org/officeDocument/2006/relationships/image" Target="../media/image44.JPG"/><Relationship Id="rId10" Type="http://schemas.openxmlformats.org/officeDocument/2006/relationships/hyperlink" Target="http://www.mangalashribhuti.org/" TargetMode="External"/><Relationship Id="rId4" Type="http://schemas.openxmlformats.org/officeDocument/2006/relationships/hyperlink" Target="https://integralchurch.wordpress.com/" TargetMode="External"/><Relationship Id="rId9" Type="http://schemas.openxmlformats.org/officeDocument/2006/relationships/image" Target="../media/image46.JP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CAcQjRw&amp;url=http://www.maternoinfantil.org/ver_aportes_por_tema.php?id%3D34%26titulo%3DM%E9todos%20y%20herramientas%20para%20mejoramiento%20de%20Control%20de%20Calidad%26id_menu%3D41&amp;ei=9mpZVMq4IpCraaHZgvAL&amp;bvm=bv.78677474,d.d2s&amp;psig=AFQjCNEmaSQZSvwQw3VH_yKK6FSJSeHVqQ&amp;ust=1415232529077842"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iniciativaintegral.es/onewebmedia/Documentos/Temas%20Integrales/Medicina%20Integral/Integral%20Medicine.pdf"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iniciativaintegral.es/onewebmedia/Documentos/Temas%20Integrales/Medicina%20Integral/Medicina%20Integral,%20Un%20lector%20no%C3%A9tico.pdf"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books.google.es/books?id=vHzTEPp5MakC&amp;pg=PT14&amp;dq=integral+healing&amp;hl=es&amp;sa=X&amp;ved=0ahUKEwj-_P2G0aDcAhWwy4UKHUR_C5IQ6AEIOTAD#v=onepage&amp;q=integral%20healing&amp;f=false" TargetMode="External"/><Relationship Id="rId5" Type="http://schemas.openxmlformats.org/officeDocument/2006/relationships/hyperlink" Target="https://books.google.es/books?id=GjnIoQEACAAJ&amp;dq=integral+healing&amp;hl=es&amp;sa=X&amp;ved=0ahUKEwj-_P2G0aDcAhWwy4UKHUR_C5IQ6AEIKDAA"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jpe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stevenmhallmd.com/steven-hall-md/2012/10/19/intro-integral-medicine-part-three" TargetMode="External"/><Relationship Id="rId5" Type="http://schemas.openxmlformats.org/officeDocument/2006/relationships/hyperlink" Target="http://www.stevenmhallmd.com/steven-hall-md/2012/10/13/intro-integral-medicine-part-two" TargetMode="External"/><Relationship Id="rId4" Type="http://schemas.openxmlformats.org/officeDocument/2006/relationships/hyperlink" Target="http://www.stevenmhallmd.com/steven-hall-md/2012/10/03/intro-integral-medicine-part-one" TargetMode="External"/><Relationship Id="rId9" Type="http://schemas.openxmlformats.org/officeDocument/2006/relationships/hyperlink" Target="https://www.unleashourhealth.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txBox="1">
            <a:spLocks noChangeArrowheads="1"/>
          </p:cNvSpPr>
          <p:nvPr/>
        </p:nvSpPr>
        <p:spPr>
          <a:xfrm>
            <a:off x="684213" y="1268413"/>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Lst>
              <a:defRPr/>
            </a:pPr>
            <a:r>
              <a:rPr kumimoji="0" lang="es-ES" sz="4400" b="1" i="0" u="none" strike="noStrike" kern="1200" cap="none" spc="0" normalizeH="0" baseline="0" noProof="0" dirty="0">
                <a:ln>
                  <a:noFill/>
                </a:ln>
                <a:solidFill>
                  <a:schemeClr val="bg1"/>
                </a:solidFill>
                <a:effectLst/>
                <a:uLnTx/>
                <a:uFillTx/>
                <a:latin typeface="+mj-lt"/>
                <a:ea typeface="+mj-ea"/>
                <a:cs typeface="+mj-cs"/>
              </a:rPr>
              <a:t>VISION INTEGRAL</a:t>
            </a:r>
          </a:p>
        </p:txBody>
      </p:sp>
      <p:sp>
        <p:nvSpPr>
          <p:cNvPr id="3" name="2 Subtítulo"/>
          <p:cNvSpPr txBox="1">
            <a:spLocks/>
          </p:cNvSpPr>
          <p:nvPr/>
        </p:nvSpPr>
        <p:spPr>
          <a:xfrm>
            <a:off x="323528" y="3212976"/>
            <a:ext cx="7776864" cy="1080120"/>
          </a:xfrm>
          <a:prstGeom prst="rect">
            <a:avLst/>
          </a:prstGeom>
        </p:spPr>
        <p:txBody>
          <a:bodyPr/>
          <a:lstStyle/>
          <a:p>
            <a:pPr marL="342900" indent="-342900" algn="ctr" hangingPunct="1">
              <a:lnSpc>
                <a:spcPct val="102000"/>
              </a:lnSpc>
              <a:spcAft>
                <a:spcPts val="1425"/>
              </a:spcAft>
              <a:buFont typeface="Times New Roman" pitchFamily="16" charset="0"/>
              <a:buNone/>
              <a:defRPr/>
            </a:pPr>
            <a:r>
              <a:rPr lang="es-ES" sz="3200" b="1" kern="0" dirty="0">
                <a:solidFill>
                  <a:schemeClr val="bg1"/>
                </a:solidFill>
                <a:latin typeface="+mn-lt"/>
                <a:ea typeface="+mn-ea"/>
              </a:rPr>
              <a:t>		UNA NUEVA VISIÓN DE LA REALIDAD PARA UN MUNDO EN TRANSFORMACIÓN</a:t>
            </a:r>
          </a:p>
        </p:txBody>
      </p:sp>
      <p:pic>
        <p:nvPicPr>
          <p:cNvPr id="4" name="Picture 4"/>
          <p:cNvPicPr>
            <a:picLocks noChangeAspect="1" noChangeArrowheads="1"/>
          </p:cNvPicPr>
          <p:nvPr/>
        </p:nvPicPr>
        <p:blipFill>
          <a:blip r:embed="rId4" cstate="print"/>
          <a:srcRect/>
          <a:stretch>
            <a:fillRect/>
          </a:stretch>
        </p:blipFill>
        <p:spPr bwMode="auto">
          <a:xfrm>
            <a:off x="7115890" y="4797424"/>
            <a:ext cx="1612186" cy="1583903"/>
          </a:xfrm>
          <a:prstGeom prst="rect">
            <a:avLst/>
          </a:prstGeom>
          <a:solidFill>
            <a:srgbClr val="4F81BD"/>
          </a:solidFill>
          <a:ln w="9525">
            <a:noFill/>
            <a:round/>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DE1A92-B7FA-4DEB-B068-0DCE529BC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58117"/>
            <a:ext cx="5256584" cy="5541765"/>
          </a:xfrm>
          <a:prstGeom prst="rect">
            <a:avLst/>
          </a:prstGeom>
        </p:spPr>
      </p:pic>
      <p:pic>
        <p:nvPicPr>
          <p:cNvPr id="5" name="Imagen 4">
            <a:extLst>
              <a:ext uri="{FF2B5EF4-FFF2-40B4-BE49-F238E27FC236}">
                <a16:creationId xmlns:a16="http://schemas.microsoft.com/office/drawing/2014/main" id="{5C2488B9-F4C0-4A5C-AC9D-9D7EF80FD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1844824"/>
            <a:ext cx="2670384" cy="3456384"/>
          </a:xfrm>
          <a:prstGeom prst="rect">
            <a:avLst/>
          </a:prstGeom>
        </p:spPr>
      </p:pic>
      <p:sp>
        <p:nvSpPr>
          <p:cNvPr id="6" name="CuadroTexto 5">
            <a:extLst>
              <a:ext uri="{FF2B5EF4-FFF2-40B4-BE49-F238E27FC236}">
                <a16:creationId xmlns:a16="http://schemas.microsoft.com/office/drawing/2014/main" id="{D1DD1E26-CF01-4010-9AFC-D7EF0EAC5F01}"/>
              </a:ext>
            </a:extLst>
          </p:cNvPr>
          <p:cNvSpPr txBox="1"/>
          <p:nvPr/>
        </p:nvSpPr>
        <p:spPr>
          <a:xfrm>
            <a:off x="5673420" y="5373216"/>
            <a:ext cx="3203848" cy="369332"/>
          </a:xfrm>
          <a:prstGeom prst="rect">
            <a:avLst/>
          </a:prstGeom>
          <a:noFill/>
        </p:spPr>
        <p:txBody>
          <a:bodyPr wrap="square" rtlCol="0">
            <a:spAutoFit/>
          </a:bodyPr>
          <a:lstStyle/>
          <a:p>
            <a:r>
              <a:rPr lang="en-US" dirty="0">
                <a:hlinkClick r:id="rId5"/>
              </a:rPr>
              <a:t>An Overview of Integral Ecology</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91C553AE-EC3C-4393-A7BC-4C521E41C6A4}"/>
              </a:ext>
            </a:extLst>
          </p:cNvPr>
          <p:cNvGrpSpPr/>
          <p:nvPr/>
        </p:nvGrpSpPr>
        <p:grpSpPr>
          <a:xfrm>
            <a:off x="918786" y="764704"/>
            <a:ext cx="3221108" cy="4500624"/>
            <a:chOff x="683568" y="1210434"/>
            <a:chExt cx="2621315" cy="4282514"/>
          </a:xfrm>
        </p:grpSpPr>
        <p:pic>
          <p:nvPicPr>
            <p:cNvPr id="5" name="Imagen 4">
              <a:extLst>
                <a:ext uri="{FF2B5EF4-FFF2-40B4-BE49-F238E27FC236}">
                  <a16:creationId xmlns:a16="http://schemas.microsoft.com/office/drawing/2014/main" id="{3A8EF50B-6845-435D-B198-EEB0604F0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210434"/>
              <a:ext cx="2422191" cy="3534132"/>
            </a:xfrm>
            <a:prstGeom prst="rect">
              <a:avLst/>
            </a:prstGeom>
          </p:spPr>
        </p:pic>
        <p:sp>
          <p:nvSpPr>
            <p:cNvPr id="11" name="Rectángulo 10">
              <a:extLst>
                <a:ext uri="{FF2B5EF4-FFF2-40B4-BE49-F238E27FC236}">
                  <a16:creationId xmlns:a16="http://schemas.microsoft.com/office/drawing/2014/main" id="{D8E3D962-5684-4CD1-A458-B0FF8092CAEC}"/>
                </a:ext>
              </a:extLst>
            </p:cNvPr>
            <p:cNvSpPr/>
            <p:nvPr/>
          </p:nvSpPr>
          <p:spPr>
            <a:xfrm>
              <a:off x="1637439" y="5123616"/>
              <a:ext cx="1667444" cy="369332"/>
            </a:xfrm>
            <a:prstGeom prst="rect">
              <a:avLst/>
            </a:prstGeom>
          </p:spPr>
          <p:txBody>
            <a:bodyPr wrap="none">
              <a:spAutoFit/>
            </a:bodyPr>
            <a:lstStyle/>
            <a:p>
              <a:r>
                <a:rPr lang="es-ES" dirty="0">
                  <a:hlinkClick r:id="rId5"/>
                </a:rPr>
                <a:t>Integral </a:t>
              </a:r>
              <a:r>
                <a:rPr lang="es-ES" dirty="0" err="1">
                  <a:hlinkClick r:id="rId5"/>
                </a:rPr>
                <a:t>Ecology</a:t>
              </a:r>
              <a:endParaRPr lang="es-ES" dirty="0"/>
            </a:p>
          </p:txBody>
        </p:sp>
      </p:grpSp>
      <p:grpSp>
        <p:nvGrpSpPr>
          <p:cNvPr id="14" name="Grupo 13">
            <a:extLst>
              <a:ext uri="{FF2B5EF4-FFF2-40B4-BE49-F238E27FC236}">
                <a16:creationId xmlns:a16="http://schemas.microsoft.com/office/drawing/2014/main" id="{B4161D69-ED7E-4536-99CF-12F7071B9DCE}"/>
              </a:ext>
            </a:extLst>
          </p:cNvPr>
          <p:cNvGrpSpPr/>
          <p:nvPr/>
        </p:nvGrpSpPr>
        <p:grpSpPr>
          <a:xfrm>
            <a:off x="5510593" y="1270421"/>
            <a:ext cx="2714621" cy="3672408"/>
            <a:chOff x="5220072" y="778084"/>
            <a:chExt cx="2418568" cy="3172059"/>
          </a:xfrm>
        </p:grpSpPr>
        <p:pic>
          <p:nvPicPr>
            <p:cNvPr id="3" name="Imagen 2">
              <a:extLst>
                <a:ext uri="{FF2B5EF4-FFF2-40B4-BE49-F238E27FC236}">
                  <a16:creationId xmlns:a16="http://schemas.microsoft.com/office/drawing/2014/main" id="{B11C20AF-BFEB-4510-8ABA-43BA49034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778084"/>
              <a:ext cx="2206166" cy="2647399"/>
            </a:xfrm>
            <a:prstGeom prst="rect">
              <a:avLst/>
            </a:prstGeom>
          </p:spPr>
        </p:pic>
        <p:sp>
          <p:nvSpPr>
            <p:cNvPr id="12" name="Rectángulo 11">
              <a:extLst>
                <a:ext uri="{FF2B5EF4-FFF2-40B4-BE49-F238E27FC236}">
                  <a16:creationId xmlns:a16="http://schemas.microsoft.com/office/drawing/2014/main" id="{12A9B090-39E1-4D43-8619-2CD8B722A113}"/>
                </a:ext>
              </a:extLst>
            </p:cNvPr>
            <p:cNvSpPr/>
            <p:nvPr/>
          </p:nvSpPr>
          <p:spPr>
            <a:xfrm>
              <a:off x="6328410" y="3580811"/>
              <a:ext cx="1310230" cy="369332"/>
            </a:xfrm>
            <a:prstGeom prst="rect">
              <a:avLst/>
            </a:prstGeom>
          </p:spPr>
          <p:txBody>
            <a:bodyPr wrap="none">
              <a:spAutoFit/>
            </a:bodyPr>
            <a:lstStyle/>
            <a:p>
              <a:r>
                <a:rPr lang="es-ES" dirty="0">
                  <a:hlinkClick r:id="rId7"/>
                </a:rPr>
                <a:t>Integral City</a:t>
              </a:r>
              <a:endParaRPr lang="es-ES"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C266705A-7410-49B8-95A8-3F7ABEBD7230}"/>
              </a:ext>
            </a:extLst>
          </p:cNvPr>
          <p:cNvGrpSpPr/>
          <p:nvPr/>
        </p:nvGrpSpPr>
        <p:grpSpPr>
          <a:xfrm>
            <a:off x="4932040" y="2706893"/>
            <a:ext cx="3797548" cy="1594282"/>
            <a:chOff x="5724128" y="4395004"/>
            <a:chExt cx="2606963" cy="1244044"/>
          </a:xfrm>
        </p:grpSpPr>
        <p:grpSp>
          <p:nvGrpSpPr>
            <p:cNvPr id="9" name="Grupo 8">
              <a:extLst>
                <a:ext uri="{FF2B5EF4-FFF2-40B4-BE49-F238E27FC236}">
                  <a16:creationId xmlns:a16="http://schemas.microsoft.com/office/drawing/2014/main" id="{2F3D0003-E131-4D61-B538-66B216F11167}"/>
                </a:ext>
              </a:extLst>
            </p:cNvPr>
            <p:cNvGrpSpPr/>
            <p:nvPr/>
          </p:nvGrpSpPr>
          <p:grpSpPr>
            <a:xfrm>
              <a:off x="5724128" y="4395004"/>
              <a:ext cx="2422191" cy="720080"/>
              <a:chOff x="3779912" y="3212976"/>
              <a:chExt cx="2736304" cy="792088"/>
            </a:xfrm>
          </p:grpSpPr>
          <p:sp>
            <p:nvSpPr>
              <p:cNvPr id="8" name="Rectángulo 7">
                <a:extLst>
                  <a:ext uri="{FF2B5EF4-FFF2-40B4-BE49-F238E27FC236}">
                    <a16:creationId xmlns:a16="http://schemas.microsoft.com/office/drawing/2014/main" id="{3F50D131-30DA-47A4-9AC5-E86290FD2078}"/>
                  </a:ext>
                </a:extLst>
              </p:cNvPr>
              <p:cNvSpPr/>
              <p:nvPr/>
            </p:nvSpPr>
            <p:spPr>
              <a:xfrm>
                <a:off x="3779912" y="3212976"/>
                <a:ext cx="2736304"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779E8E93-04D3-4CC3-A87B-45FE414E7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814" y="3383070"/>
                <a:ext cx="2476500" cy="438150"/>
              </a:xfrm>
              <a:prstGeom prst="rect">
                <a:avLst/>
              </a:prstGeom>
            </p:spPr>
          </p:pic>
        </p:grpSp>
        <p:sp>
          <p:nvSpPr>
            <p:cNvPr id="13" name="Rectángulo 12">
              <a:extLst>
                <a:ext uri="{FF2B5EF4-FFF2-40B4-BE49-F238E27FC236}">
                  <a16:creationId xmlns:a16="http://schemas.microsoft.com/office/drawing/2014/main" id="{E342E16A-DB22-4BA2-AF71-5BD0A2DA39D8}"/>
                </a:ext>
              </a:extLst>
            </p:cNvPr>
            <p:cNvSpPr/>
            <p:nvPr/>
          </p:nvSpPr>
          <p:spPr>
            <a:xfrm>
              <a:off x="6119588" y="5269716"/>
              <a:ext cx="2211503" cy="369332"/>
            </a:xfrm>
            <a:prstGeom prst="rect">
              <a:avLst/>
            </a:prstGeom>
          </p:spPr>
          <p:txBody>
            <a:bodyPr wrap="none">
              <a:spAutoFit/>
            </a:bodyPr>
            <a:lstStyle/>
            <a:p>
              <a:r>
                <a:rPr lang="es-ES" dirty="0">
                  <a:hlinkClick r:id="rId5"/>
                </a:rPr>
                <a:t>www.integralcity.com</a:t>
              </a:r>
              <a:endParaRPr lang="es-ES" dirty="0"/>
            </a:p>
          </p:txBody>
        </p:sp>
      </p:grpSp>
      <p:grpSp>
        <p:nvGrpSpPr>
          <p:cNvPr id="6" name="Grupo 5">
            <a:extLst>
              <a:ext uri="{FF2B5EF4-FFF2-40B4-BE49-F238E27FC236}">
                <a16:creationId xmlns:a16="http://schemas.microsoft.com/office/drawing/2014/main" id="{CF5386E7-CB93-4F49-9CDB-17419E965ACD}"/>
              </a:ext>
            </a:extLst>
          </p:cNvPr>
          <p:cNvGrpSpPr/>
          <p:nvPr/>
        </p:nvGrpSpPr>
        <p:grpSpPr>
          <a:xfrm>
            <a:off x="1187624" y="1813476"/>
            <a:ext cx="2376264" cy="1875224"/>
            <a:chOff x="899592" y="1923108"/>
            <a:chExt cx="2376264" cy="1875224"/>
          </a:xfrm>
        </p:grpSpPr>
        <p:pic>
          <p:nvPicPr>
            <p:cNvPr id="3" name="Imagen 2">
              <a:extLst>
                <a:ext uri="{FF2B5EF4-FFF2-40B4-BE49-F238E27FC236}">
                  <a16:creationId xmlns:a16="http://schemas.microsoft.com/office/drawing/2014/main" id="{BE382AB9-7BBC-4705-9C6E-ECB7D0FA5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962" y="1923108"/>
              <a:ext cx="2009524" cy="1200000"/>
            </a:xfrm>
            <a:prstGeom prst="rect">
              <a:avLst/>
            </a:prstGeom>
          </p:spPr>
        </p:pic>
        <p:sp>
          <p:nvSpPr>
            <p:cNvPr id="5" name="Rectángulo 4">
              <a:extLst>
                <a:ext uri="{FF2B5EF4-FFF2-40B4-BE49-F238E27FC236}">
                  <a16:creationId xmlns:a16="http://schemas.microsoft.com/office/drawing/2014/main" id="{4E58F301-319E-401A-9ECA-7726D31B3BC1}"/>
                </a:ext>
              </a:extLst>
            </p:cNvPr>
            <p:cNvSpPr/>
            <p:nvPr/>
          </p:nvSpPr>
          <p:spPr>
            <a:xfrm>
              <a:off x="899592" y="3429000"/>
              <a:ext cx="2376264" cy="369332"/>
            </a:xfrm>
            <a:prstGeom prst="rect">
              <a:avLst/>
            </a:prstGeom>
          </p:spPr>
          <p:txBody>
            <a:bodyPr wrap="square">
              <a:spAutoFit/>
            </a:bodyPr>
            <a:lstStyle/>
            <a:p>
              <a:r>
                <a:rPr lang="es-ES" dirty="0">
                  <a:hlinkClick r:id="rId7"/>
                </a:rPr>
                <a:t>ACM (Integral </a:t>
              </a:r>
              <a:r>
                <a:rPr lang="es-ES" dirty="0" err="1">
                  <a:hlinkClick r:id="rId7"/>
                </a:rPr>
                <a:t>Ecology</a:t>
              </a:r>
              <a:r>
                <a:rPr lang="es-ES" dirty="0">
                  <a:hlinkClick r:id="rId7"/>
                </a:rPr>
                <a:t>)</a:t>
              </a:r>
              <a:endParaRPr lang="es-ES" dirty="0"/>
            </a:p>
          </p:txBody>
        </p:sp>
      </p:grpSp>
    </p:spTree>
    <p:extLst>
      <p:ext uri="{BB962C8B-B14F-4D97-AF65-F5344CB8AC3E}">
        <p14:creationId xmlns:p14="http://schemas.microsoft.com/office/powerpoint/2010/main" val="198784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611560" y="548680"/>
            <a:ext cx="2699792" cy="461665"/>
          </a:xfrm>
          <a:prstGeom prst="rect">
            <a:avLst/>
          </a:prstGeom>
          <a:noFill/>
        </p:spPr>
        <p:txBody>
          <a:bodyPr wrap="square" rtlCol="0">
            <a:spAutoFit/>
          </a:bodyPr>
          <a:lstStyle/>
          <a:p>
            <a:pPr>
              <a:buFont typeface="Arial" pitchFamily="34" charset="0"/>
              <a:buChar char="•"/>
            </a:pPr>
            <a:r>
              <a:rPr lang="es-ES" sz="2400" b="1" dirty="0"/>
              <a:t> Economía Integral</a:t>
            </a:r>
          </a:p>
        </p:txBody>
      </p:sp>
      <p:sp>
        <p:nvSpPr>
          <p:cNvPr id="3" name="2 Rectángulo"/>
          <p:cNvSpPr/>
          <p:nvPr/>
        </p:nvSpPr>
        <p:spPr>
          <a:xfrm>
            <a:off x="1835696" y="1412776"/>
            <a:ext cx="6912768" cy="4093428"/>
          </a:xfrm>
          <a:prstGeom prst="rect">
            <a:avLst/>
          </a:prstGeom>
        </p:spPr>
        <p:txBody>
          <a:bodyPr wrap="square">
            <a:spAutoFit/>
          </a:bodyPr>
          <a:lstStyle/>
          <a:p>
            <a:pPr algn="just"/>
            <a:r>
              <a:rPr lang="es-ES" sz="2000" b="1" dirty="0"/>
              <a:t>En el ámbito del mundo empresarial los cuadrantes representan los cuatro “entornos” o “mercados” en los que debe sobrevivir un determinado producto, mientras que los niveles, por su parte, se refieren a los tipos de valores que lo producen y consumen. Las investigaciones </a:t>
            </a:r>
            <a:r>
              <a:rPr lang="es-ES" sz="2000" b="1" dirty="0" err="1"/>
              <a:t>realizads</a:t>
            </a:r>
            <a:r>
              <a:rPr lang="es-ES" sz="2000" b="1" dirty="0"/>
              <a:t> sobre las jerarquías de valores -como las de </a:t>
            </a:r>
            <a:r>
              <a:rPr lang="es-ES" sz="2000" b="1" dirty="0" err="1"/>
              <a:t>Maslow</a:t>
            </a:r>
            <a:r>
              <a:rPr lang="es-ES" sz="2000" b="1" dirty="0"/>
              <a:t> o Graves (es decir la Dinámica Espiral), que ya han demostrado su extraordinaria importancia en el mundo de la empresa- pueden combinarse con los cuadrantes (que muestran el modo en que esos niveles de valores aparecen en los cuatro entornos diferentes) para proporcionarnos un mapa realmente completo del mercado (que abarca tanto el mercado tradicional como el </a:t>
            </a:r>
            <a:r>
              <a:rPr lang="es-ES" sz="2000" b="1" dirty="0" err="1"/>
              <a:t>cibermercado</a:t>
            </a:r>
            <a:r>
              <a:rPr lang="es-ES" sz="2000" b="1"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8" name="17 Rectángulo"/>
          <p:cNvSpPr/>
          <p:nvPr/>
        </p:nvSpPr>
        <p:spPr>
          <a:xfrm>
            <a:off x="1763688" y="1340768"/>
            <a:ext cx="6696744" cy="3416320"/>
          </a:xfrm>
          <a:prstGeom prst="rect">
            <a:avLst/>
          </a:prstGeom>
        </p:spPr>
        <p:txBody>
          <a:bodyPr wrap="square">
            <a:spAutoFit/>
          </a:bodyPr>
          <a:lstStyle/>
          <a:p>
            <a:pPr algn="just"/>
            <a:r>
              <a:rPr lang="es-ES" b="1" dirty="0"/>
              <a:t>También han empezado a florecer los programas de formación en </a:t>
            </a:r>
            <a:r>
              <a:rPr lang="es-ES" b="1" i="1" dirty="0"/>
              <a:t>liderazgo integral basados en un modelo integral u OCON. Son cuatro, en la </a:t>
            </a:r>
            <a:r>
              <a:rPr lang="es-ES" b="1" dirty="0"/>
              <a:t>actualidad, las grandes teorías de la gestión empresarial: la teoría X, que subraya la importancia del comportamiento individual; la teoría Y, que centra la atención en la comprensión psicológica; la gestión cultural, que se ocupa de la cultura organizativa, y la gestión de sistemas, que enfatiza la importancia del sistema social y de su entorno; cuatro teorías de la gestión que debería incluir cualquier enfoque realmente integral. Bastará, pues, con añadirle los niveles y las líneas para disponer de un modelo increíblemente rico y sofisticado del liderazgo que sería el más integral que todos los que hoy en día disponemos.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6BD05A0-C5F5-4D06-9F2C-02F6DA634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359" y="404664"/>
            <a:ext cx="4608512" cy="3843325"/>
          </a:xfrm>
          <a:prstGeom prst="rect">
            <a:avLst/>
          </a:prstGeom>
        </p:spPr>
      </p:pic>
      <p:pic>
        <p:nvPicPr>
          <p:cNvPr id="17" name="Imagen 16">
            <a:extLst>
              <a:ext uri="{FF2B5EF4-FFF2-40B4-BE49-F238E27FC236}">
                <a16:creationId xmlns:a16="http://schemas.microsoft.com/office/drawing/2014/main" id="{E6B91C5B-5FC9-4B19-B14D-FB711EB5B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3" y="1268760"/>
            <a:ext cx="2569687" cy="3631220"/>
          </a:xfrm>
          <a:prstGeom prst="rect">
            <a:avLst/>
          </a:prstGeom>
        </p:spPr>
      </p:pic>
      <p:sp>
        <p:nvSpPr>
          <p:cNvPr id="18" name="Rectángulo 17">
            <a:extLst>
              <a:ext uri="{FF2B5EF4-FFF2-40B4-BE49-F238E27FC236}">
                <a16:creationId xmlns:a16="http://schemas.microsoft.com/office/drawing/2014/main" id="{181290B7-5063-4A86-8004-76313ACF5B3A}"/>
              </a:ext>
            </a:extLst>
          </p:cNvPr>
          <p:cNvSpPr/>
          <p:nvPr/>
        </p:nvSpPr>
        <p:spPr>
          <a:xfrm>
            <a:off x="300925" y="5266074"/>
            <a:ext cx="3623001" cy="646331"/>
          </a:xfrm>
          <a:prstGeom prst="rect">
            <a:avLst/>
          </a:prstGeom>
        </p:spPr>
        <p:txBody>
          <a:bodyPr wrap="square">
            <a:spAutoFit/>
          </a:bodyPr>
          <a:lstStyle/>
          <a:p>
            <a:r>
              <a:rPr lang="en-US" dirty="0">
                <a:hlinkClick r:id="rId5"/>
              </a:rPr>
              <a:t>The Integral Economy, A Roadmap</a:t>
            </a:r>
          </a:p>
          <a:p>
            <a:r>
              <a:rPr lang="en-US" dirty="0">
                <a:hlinkClick r:id="rId5"/>
              </a:rPr>
              <a:t>To Socio-Economic Transformation</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C2791E95-7656-42B0-BF14-A80DC23E3C7F}"/>
              </a:ext>
            </a:extLst>
          </p:cNvPr>
          <p:cNvGrpSpPr/>
          <p:nvPr/>
        </p:nvGrpSpPr>
        <p:grpSpPr>
          <a:xfrm>
            <a:off x="4355976" y="984122"/>
            <a:ext cx="4680520" cy="4647327"/>
            <a:chOff x="4127089" y="1196752"/>
            <a:chExt cx="4680520" cy="4647327"/>
          </a:xfrm>
        </p:grpSpPr>
        <p:pic>
          <p:nvPicPr>
            <p:cNvPr id="3" name="Imagen 2">
              <a:extLst>
                <a:ext uri="{FF2B5EF4-FFF2-40B4-BE49-F238E27FC236}">
                  <a16:creationId xmlns:a16="http://schemas.microsoft.com/office/drawing/2014/main" id="{004401EE-8EB0-409E-A3AD-288D529DF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196752"/>
              <a:ext cx="2352303" cy="3760875"/>
            </a:xfrm>
            <a:prstGeom prst="rect">
              <a:avLst/>
            </a:prstGeom>
          </p:spPr>
        </p:pic>
        <p:sp>
          <p:nvSpPr>
            <p:cNvPr id="6" name="CuadroTexto 5">
              <a:extLst>
                <a:ext uri="{FF2B5EF4-FFF2-40B4-BE49-F238E27FC236}">
                  <a16:creationId xmlns:a16="http://schemas.microsoft.com/office/drawing/2014/main" id="{D0F527A8-EC78-4217-8D99-0D7AD73BE94A}"/>
                </a:ext>
              </a:extLst>
            </p:cNvPr>
            <p:cNvSpPr txBox="1"/>
            <p:nvPr/>
          </p:nvSpPr>
          <p:spPr>
            <a:xfrm>
              <a:off x="4127089" y="5197748"/>
              <a:ext cx="4680520" cy="646331"/>
            </a:xfrm>
            <a:prstGeom prst="rect">
              <a:avLst/>
            </a:prstGeom>
            <a:noFill/>
          </p:spPr>
          <p:txBody>
            <a:bodyPr wrap="square" rtlCol="0">
              <a:spAutoFit/>
            </a:bodyPr>
            <a:lstStyle/>
            <a:p>
              <a:pPr algn="just"/>
              <a:r>
                <a:rPr lang="en-US" dirty="0">
                  <a:hlinkClick r:id="rId4"/>
                </a:rPr>
                <a:t>Full-Spectrum Economics: Toward an Inclusive and Emancipatory Social Science</a:t>
              </a:r>
              <a:endParaRPr lang="en-US" dirty="0">
                <a:effectLst/>
              </a:endParaRPr>
            </a:p>
          </p:txBody>
        </p:sp>
      </p:grpSp>
      <p:grpSp>
        <p:nvGrpSpPr>
          <p:cNvPr id="8" name="Grupo 7">
            <a:extLst>
              <a:ext uri="{FF2B5EF4-FFF2-40B4-BE49-F238E27FC236}">
                <a16:creationId xmlns:a16="http://schemas.microsoft.com/office/drawing/2014/main" id="{6AAEA277-92DD-42A8-901D-296B0D3ABD27}"/>
              </a:ext>
            </a:extLst>
          </p:cNvPr>
          <p:cNvGrpSpPr/>
          <p:nvPr/>
        </p:nvGrpSpPr>
        <p:grpSpPr>
          <a:xfrm>
            <a:off x="971600" y="620688"/>
            <a:ext cx="2599121" cy="3928988"/>
            <a:chOff x="971600" y="1772816"/>
            <a:chExt cx="2599121" cy="3928988"/>
          </a:xfrm>
        </p:grpSpPr>
        <p:pic>
          <p:nvPicPr>
            <p:cNvPr id="5" name="Imagen 4">
              <a:extLst>
                <a:ext uri="{FF2B5EF4-FFF2-40B4-BE49-F238E27FC236}">
                  <a16:creationId xmlns:a16="http://schemas.microsoft.com/office/drawing/2014/main" id="{9E00FEB4-E07E-4D52-A045-B02D87D21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2564904"/>
              <a:ext cx="2159000" cy="3136900"/>
            </a:xfrm>
            <a:prstGeom prst="rect">
              <a:avLst/>
            </a:prstGeom>
          </p:spPr>
        </p:pic>
        <p:sp>
          <p:nvSpPr>
            <p:cNvPr id="7" name="Rectángulo 6">
              <a:extLst>
                <a:ext uri="{FF2B5EF4-FFF2-40B4-BE49-F238E27FC236}">
                  <a16:creationId xmlns:a16="http://schemas.microsoft.com/office/drawing/2014/main" id="{2C2A30B0-84B9-4D54-86C1-37877C60B477}"/>
                </a:ext>
              </a:extLst>
            </p:cNvPr>
            <p:cNvSpPr/>
            <p:nvPr/>
          </p:nvSpPr>
          <p:spPr>
            <a:xfrm>
              <a:off x="1691680" y="1772816"/>
              <a:ext cx="1879041" cy="369332"/>
            </a:xfrm>
            <a:prstGeom prst="rect">
              <a:avLst/>
            </a:prstGeom>
          </p:spPr>
          <p:txBody>
            <a:bodyPr wrap="none">
              <a:spAutoFit/>
            </a:bodyPr>
            <a:lstStyle/>
            <a:p>
              <a:r>
                <a:rPr lang="es-ES" dirty="0">
                  <a:hlinkClick r:id="rId6"/>
                </a:rPr>
                <a:t>Integral </a:t>
              </a:r>
              <a:r>
                <a:rPr lang="es-ES" dirty="0" err="1">
                  <a:hlinkClick r:id="rId6"/>
                </a:rPr>
                <a:t>Econimics</a:t>
              </a:r>
              <a:endParaRPr lang="es-ES"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5" name="4 CuadroTexto"/>
          <p:cNvSpPr txBox="1"/>
          <p:nvPr/>
        </p:nvSpPr>
        <p:spPr>
          <a:xfrm>
            <a:off x="611560" y="476672"/>
            <a:ext cx="3240360" cy="461665"/>
          </a:xfrm>
          <a:prstGeom prst="rect">
            <a:avLst/>
          </a:prstGeom>
          <a:noFill/>
        </p:spPr>
        <p:txBody>
          <a:bodyPr wrap="square" rtlCol="0">
            <a:spAutoFit/>
          </a:bodyPr>
          <a:lstStyle/>
          <a:p>
            <a:pPr>
              <a:buFont typeface="Arial" pitchFamily="34" charset="0"/>
              <a:buChar char="•"/>
            </a:pPr>
            <a:r>
              <a:rPr lang="es-ES" sz="2400" b="1" dirty="0"/>
              <a:t> Política Integral</a:t>
            </a:r>
          </a:p>
        </p:txBody>
      </p:sp>
      <p:sp>
        <p:nvSpPr>
          <p:cNvPr id="2" name="Rectángulo 1">
            <a:extLst>
              <a:ext uri="{FF2B5EF4-FFF2-40B4-BE49-F238E27FC236}">
                <a16:creationId xmlns:a16="http://schemas.microsoft.com/office/drawing/2014/main" id="{0508D819-B96E-48CF-901A-8A572998AE59}"/>
              </a:ext>
            </a:extLst>
          </p:cNvPr>
          <p:cNvSpPr/>
          <p:nvPr/>
        </p:nvSpPr>
        <p:spPr>
          <a:xfrm>
            <a:off x="935596" y="1124744"/>
            <a:ext cx="7272808" cy="4401205"/>
          </a:xfrm>
          <a:prstGeom prst="rect">
            <a:avLst/>
          </a:prstGeom>
        </p:spPr>
        <p:txBody>
          <a:bodyPr wrap="square">
            <a:spAutoFit/>
          </a:bodyPr>
          <a:lstStyle/>
          <a:p>
            <a:pPr algn="just"/>
            <a:r>
              <a:rPr lang="es-ES" sz="2000" b="1" dirty="0"/>
              <a:t>En esta época de agitación ideológica, cuando las viejas ideologías (socialismo, liberalismo, y conservadurismo) ya no capturan la imaginación política en la manera en que alguna vez lo hicieran, se requieren visiones políticas nuevas. </a:t>
            </a:r>
          </a:p>
          <a:p>
            <a:pPr algn="just"/>
            <a:endParaRPr lang="es-ES" sz="2000" b="1" dirty="0"/>
          </a:p>
          <a:p>
            <a:pPr algn="just"/>
            <a:r>
              <a:rPr lang="es-ES" sz="2000" b="1" dirty="0"/>
              <a:t>Algunos han tratado de formular una "Tercera posición" entre la democracia social y conservadurismo. Una verdadera tercera posición para el siglo veintiuno debería trascender y debería progresar más allá de las ideologías precedentes. La Política integral se adecua a esta idea. Analizando la relación entre la mayoría de las ideologías existentes y claramente presentando un acercamiento nuevo a la política; uno que integre lo mejor de lo que cada uno tiene que ofrecer y que transcienda sus defectos, la política Integral presenta una alternativa política verdadera.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07746D1F-4030-4A7E-8D8B-143FC1D64301}"/>
              </a:ext>
            </a:extLst>
          </p:cNvPr>
          <p:cNvGrpSpPr/>
          <p:nvPr/>
        </p:nvGrpSpPr>
        <p:grpSpPr>
          <a:xfrm>
            <a:off x="265292" y="335966"/>
            <a:ext cx="3041795" cy="4837893"/>
            <a:chOff x="6046291" y="620688"/>
            <a:chExt cx="3041795" cy="4837893"/>
          </a:xfrm>
        </p:grpSpPr>
        <p:pic>
          <p:nvPicPr>
            <p:cNvPr id="6" name="Imagen 5">
              <a:extLst>
                <a:ext uri="{FF2B5EF4-FFF2-40B4-BE49-F238E27FC236}">
                  <a16:creationId xmlns:a16="http://schemas.microsoft.com/office/drawing/2014/main" id="{ABA1314B-23A4-4D63-AA50-69652C043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291" y="1399418"/>
              <a:ext cx="2863899" cy="4059163"/>
            </a:xfrm>
            <a:prstGeom prst="rect">
              <a:avLst/>
            </a:prstGeom>
          </p:spPr>
        </p:pic>
        <p:sp>
          <p:nvSpPr>
            <p:cNvPr id="7" name="Rectángulo 6">
              <a:extLst>
                <a:ext uri="{FF2B5EF4-FFF2-40B4-BE49-F238E27FC236}">
                  <a16:creationId xmlns:a16="http://schemas.microsoft.com/office/drawing/2014/main" id="{62DAE690-83AA-4C16-AEBF-8AC5BC20C73B}"/>
                </a:ext>
              </a:extLst>
            </p:cNvPr>
            <p:cNvSpPr/>
            <p:nvPr/>
          </p:nvSpPr>
          <p:spPr>
            <a:xfrm>
              <a:off x="6046291" y="620688"/>
              <a:ext cx="3041795" cy="646331"/>
            </a:xfrm>
            <a:prstGeom prst="rect">
              <a:avLst/>
            </a:prstGeom>
          </p:spPr>
          <p:txBody>
            <a:bodyPr wrap="none">
              <a:spAutoFit/>
            </a:bodyPr>
            <a:lstStyle/>
            <a:p>
              <a:r>
                <a:rPr lang="es-ES" dirty="0" err="1">
                  <a:hlinkClick r:id="rId4"/>
                </a:rPr>
                <a:t>Politica</a:t>
              </a:r>
              <a:r>
                <a:rPr lang="es-ES" dirty="0">
                  <a:hlinkClick r:id="rId4"/>
                </a:rPr>
                <a:t> integral: </a:t>
              </a:r>
            </a:p>
            <a:p>
              <a:r>
                <a:rPr lang="es-ES" dirty="0">
                  <a:hlinkClick r:id="rId4"/>
                </a:rPr>
                <a:t>Una tercera posición Espiritual</a:t>
              </a:r>
              <a:endParaRPr lang="es-ES" dirty="0"/>
            </a:p>
          </p:txBody>
        </p:sp>
      </p:grpSp>
      <p:grpSp>
        <p:nvGrpSpPr>
          <p:cNvPr id="2" name="Grupo 1">
            <a:extLst>
              <a:ext uri="{FF2B5EF4-FFF2-40B4-BE49-F238E27FC236}">
                <a16:creationId xmlns:a16="http://schemas.microsoft.com/office/drawing/2014/main" id="{511CC3C6-E024-40EF-8D01-5E929F772E19}"/>
              </a:ext>
            </a:extLst>
          </p:cNvPr>
          <p:cNvGrpSpPr/>
          <p:nvPr/>
        </p:nvGrpSpPr>
        <p:grpSpPr>
          <a:xfrm>
            <a:off x="2915816" y="332656"/>
            <a:ext cx="5978955" cy="6007756"/>
            <a:chOff x="1414974" y="320163"/>
            <a:chExt cx="5978955" cy="6007756"/>
          </a:xfrm>
        </p:grpSpPr>
        <p:pic>
          <p:nvPicPr>
            <p:cNvPr id="3" name="2 Imagen" descr="IntegralPolitics.jpg"/>
            <p:cNvPicPr>
              <a:picLocks noChangeAspect="1"/>
            </p:cNvPicPr>
            <p:nvPr/>
          </p:nvPicPr>
          <p:blipFill>
            <a:blip r:embed="rId5" cstate="print"/>
            <a:stretch>
              <a:fillRect/>
            </a:stretch>
          </p:blipFill>
          <p:spPr>
            <a:xfrm>
              <a:off x="3918222" y="320163"/>
              <a:ext cx="3475707" cy="4833404"/>
            </a:xfrm>
            <a:prstGeom prst="rect">
              <a:avLst/>
            </a:prstGeom>
          </p:spPr>
        </p:pic>
        <p:pic>
          <p:nvPicPr>
            <p:cNvPr id="4" name="Picture 1" descr="C:\Users\ARAUJO64A\SkyDrive\Inicialia\Visión Integral\Integralica\Medios\Imágenes\Iniciativa Integral\Temáticas\Política\hex0.jpg">
              <a:extLst>
                <a:ext uri="{FF2B5EF4-FFF2-40B4-BE49-F238E27FC236}">
                  <a16:creationId xmlns:a16="http://schemas.microsoft.com/office/drawing/2014/main" id="{DE9ADBB3-4203-4233-B229-ACE2761BA748}"/>
                </a:ext>
              </a:extLst>
            </p:cNvPr>
            <p:cNvPicPr>
              <a:picLocks noChangeAspect="1" noChangeArrowheads="1"/>
            </p:cNvPicPr>
            <p:nvPr/>
          </p:nvPicPr>
          <p:blipFill>
            <a:blip r:embed="rId6" cstate="print"/>
            <a:srcRect/>
            <a:stretch>
              <a:fillRect/>
            </a:stretch>
          </p:blipFill>
          <p:spPr bwMode="auto">
            <a:xfrm>
              <a:off x="1414974" y="3900884"/>
              <a:ext cx="3316949" cy="2427035"/>
            </a:xfrm>
            <a:prstGeom prst="rect">
              <a:avLst/>
            </a:prstGeom>
            <a:noFill/>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2ACA53-47AC-4F45-BEDF-2FD3020B1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04664"/>
            <a:ext cx="2893385" cy="4032448"/>
          </a:xfrm>
          <a:prstGeom prst="rect">
            <a:avLst/>
          </a:prstGeom>
        </p:spPr>
      </p:pic>
      <p:sp>
        <p:nvSpPr>
          <p:cNvPr id="4" name="Rectángulo 3">
            <a:extLst>
              <a:ext uri="{FF2B5EF4-FFF2-40B4-BE49-F238E27FC236}">
                <a16:creationId xmlns:a16="http://schemas.microsoft.com/office/drawing/2014/main" id="{C51DEE32-5A1A-4B15-B84C-52606D380634}"/>
              </a:ext>
            </a:extLst>
          </p:cNvPr>
          <p:cNvSpPr/>
          <p:nvPr/>
        </p:nvSpPr>
        <p:spPr>
          <a:xfrm>
            <a:off x="510080" y="4653136"/>
            <a:ext cx="3384376" cy="646331"/>
          </a:xfrm>
          <a:prstGeom prst="rect">
            <a:avLst/>
          </a:prstGeom>
        </p:spPr>
        <p:txBody>
          <a:bodyPr wrap="square">
            <a:spAutoFit/>
          </a:bodyPr>
          <a:lstStyle/>
          <a:p>
            <a:r>
              <a:rPr lang="en-US" dirty="0">
                <a:hlinkClick r:id="rId4"/>
              </a:rPr>
              <a:t>Integral Politic, Integrating Nature,</a:t>
            </a:r>
          </a:p>
          <a:p>
            <a:r>
              <a:rPr lang="en-US" dirty="0">
                <a:hlinkClick r:id="rId4"/>
              </a:rPr>
              <a:t>Culture, Society and Economy</a:t>
            </a:r>
            <a:endParaRPr lang="es-ES" dirty="0"/>
          </a:p>
        </p:txBody>
      </p:sp>
      <p:pic>
        <p:nvPicPr>
          <p:cNvPr id="6" name="Imagen 5">
            <a:extLst>
              <a:ext uri="{FF2B5EF4-FFF2-40B4-BE49-F238E27FC236}">
                <a16:creationId xmlns:a16="http://schemas.microsoft.com/office/drawing/2014/main" id="{001AAF53-683F-443E-A639-D9DBD08EF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041" y="1036999"/>
            <a:ext cx="2749367" cy="4229795"/>
          </a:xfrm>
          <a:prstGeom prst="rect">
            <a:avLst/>
          </a:prstGeom>
        </p:spPr>
      </p:pic>
      <p:sp>
        <p:nvSpPr>
          <p:cNvPr id="7" name="Rectángulo 6">
            <a:extLst>
              <a:ext uri="{FF2B5EF4-FFF2-40B4-BE49-F238E27FC236}">
                <a16:creationId xmlns:a16="http://schemas.microsoft.com/office/drawing/2014/main" id="{A21295D5-7D67-4D7D-A765-E315CD4B95C7}"/>
              </a:ext>
            </a:extLst>
          </p:cNvPr>
          <p:cNvSpPr/>
          <p:nvPr/>
        </p:nvSpPr>
        <p:spPr>
          <a:xfrm>
            <a:off x="5693825" y="5329094"/>
            <a:ext cx="2351798" cy="369332"/>
          </a:xfrm>
          <a:prstGeom prst="rect">
            <a:avLst/>
          </a:prstGeom>
        </p:spPr>
        <p:txBody>
          <a:bodyPr wrap="none">
            <a:spAutoFit/>
          </a:bodyPr>
          <a:lstStyle/>
          <a:p>
            <a:r>
              <a:rPr lang="es-ES" dirty="0">
                <a:hlinkClick r:id="rId6"/>
              </a:rPr>
              <a:t>Espiritualidad y Política</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259632" y="836712"/>
            <a:ext cx="3960440" cy="4524315"/>
          </a:xfrm>
          <a:prstGeom prst="rect">
            <a:avLst/>
          </a:prstGeom>
          <a:noFill/>
          <a:ln w="9525">
            <a:noFill/>
            <a:miter lim="800000"/>
            <a:headEnd/>
            <a:tailEnd/>
          </a:ln>
        </p:spPr>
        <p:txBody>
          <a:bodyPr wrap="square">
            <a:spAutoFit/>
          </a:bodyPr>
          <a:lstStyle/>
          <a:p>
            <a:pPr>
              <a:buFont typeface="Arial" charset="0"/>
              <a:buChar char="•"/>
              <a:defRPr/>
            </a:pPr>
            <a:r>
              <a:rPr lang="es-ES" sz="2400" b="1" dirty="0">
                <a:latin typeface="+mn-lt"/>
                <a:ea typeface="SimSun" charset="-122"/>
              </a:rPr>
              <a:t> Aplicaciones del SOI</a:t>
            </a:r>
          </a:p>
          <a:p>
            <a:pPr>
              <a:buFont typeface="Arial" charset="0"/>
              <a:buChar char="•"/>
              <a:defRPr/>
            </a:pPr>
            <a:endParaRPr lang="es-ES" sz="2400" b="1" dirty="0">
              <a:latin typeface="+mn-lt"/>
              <a:ea typeface="SimSun" charset="-122"/>
            </a:endParaRPr>
          </a:p>
          <a:p>
            <a:pPr lvl="1">
              <a:buFont typeface="Arial" charset="0"/>
              <a:buChar char="•"/>
              <a:defRPr/>
            </a:pPr>
            <a:r>
              <a:rPr lang="es-ES" sz="2400" b="1" dirty="0">
                <a:latin typeface="+mn-lt"/>
                <a:ea typeface="SimSun" charset="-122"/>
              </a:rPr>
              <a:t> Medicina Integral</a:t>
            </a:r>
          </a:p>
          <a:p>
            <a:pPr lvl="1">
              <a:buFont typeface="Arial" charset="0"/>
              <a:buChar char="•"/>
              <a:defRPr/>
            </a:pPr>
            <a:endParaRPr lang="es-ES" sz="2400" b="1" dirty="0">
              <a:latin typeface="+mn-lt"/>
              <a:ea typeface="SimSun" charset="-122"/>
            </a:endParaRPr>
          </a:p>
          <a:p>
            <a:pPr lvl="1">
              <a:buFont typeface="Arial" charset="0"/>
              <a:buChar char="•"/>
              <a:defRPr/>
            </a:pPr>
            <a:r>
              <a:rPr lang="es-ES" sz="2400" b="1" dirty="0">
                <a:latin typeface="+mn-lt"/>
                <a:ea typeface="SimSun" charset="-122"/>
              </a:rPr>
              <a:t> Ecología Integral</a:t>
            </a:r>
          </a:p>
          <a:p>
            <a:pPr lvl="1">
              <a:buFont typeface="Arial" charset="0"/>
              <a:buChar char="•"/>
              <a:defRPr/>
            </a:pPr>
            <a:endParaRPr lang="es-ES" sz="2400" b="1" dirty="0">
              <a:latin typeface="+mn-lt"/>
              <a:ea typeface="SimSun" charset="-122"/>
            </a:endParaRPr>
          </a:p>
          <a:p>
            <a:pPr lvl="1">
              <a:buFont typeface="Arial" charset="0"/>
              <a:buChar char="•"/>
              <a:defRPr/>
            </a:pPr>
            <a:r>
              <a:rPr lang="es-ES" sz="2400" b="1" dirty="0">
                <a:latin typeface="+mn-lt"/>
                <a:ea typeface="SimSun" charset="-122"/>
              </a:rPr>
              <a:t> Economía Integral</a:t>
            </a:r>
          </a:p>
          <a:p>
            <a:pPr lvl="1">
              <a:buFont typeface="Arial" charset="0"/>
              <a:buChar char="•"/>
              <a:defRPr/>
            </a:pPr>
            <a:endParaRPr lang="es-ES" sz="2400" b="1" dirty="0">
              <a:ea typeface="SimSun" charset="-122"/>
            </a:endParaRPr>
          </a:p>
          <a:p>
            <a:pPr lvl="1">
              <a:buFont typeface="Arial" charset="0"/>
              <a:buChar char="•"/>
              <a:defRPr/>
            </a:pPr>
            <a:r>
              <a:rPr lang="es-ES" sz="2400" b="1" dirty="0">
                <a:latin typeface="+mn-lt"/>
                <a:ea typeface="SimSun" charset="-122"/>
              </a:rPr>
              <a:t> Política Integral</a:t>
            </a:r>
          </a:p>
          <a:p>
            <a:pPr lvl="1">
              <a:buFont typeface="Arial" charset="0"/>
              <a:buChar char="•"/>
              <a:defRPr/>
            </a:pPr>
            <a:endParaRPr lang="es-ES" sz="2400" b="1" dirty="0">
              <a:latin typeface="+mn-lt"/>
              <a:ea typeface="SimSun" charset="-122"/>
            </a:endParaRPr>
          </a:p>
          <a:p>
            <a:pPr lvl="1">
              <a:buFont typeface="Arial" charset="0"/>
              <a:buChar char="•"/>
              <a:defRPr/>
            </a:pPr>
            <a:r>
              <a:rPr lang="es-ES" sz="2400" b="1" dirty="0">
                <a:latin typeface="+mn-lt"/>
                <a:ea typeface="SimSun" charset="-122"/>
              </a:rPr>
              <a:t> Espiritualidad Integral</a:t>
            </a:r>
          </a:p>
          <a:p>
            <a:pPr>
              <a:buFont typeface="Times New Roman" pitchFamily="16" charset="0"/>
              <a:buNone/>
              <a:defRPr/>
            </a:pPr>
            <a:r>
              <a:rPr lang="es-ES" sz="2400" b="1" dirty="0">
                <a:latin typeface="+mn-lt"/>
                <a:ea typeface="SimSun" charset="-122"/>
              </a:rPr>
              <a:t> </a:t>
            </a:r>
            <a:endParaRPr lang="es-ES" sz="2000" b="1" dirty="0">
              <a:latin typeface="+mn-lt"/>
              <a:ea typeface="SimSun"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752B92A-8224-4466-A067-FE765C290866}"/>
              </a:ext>
            </a:extLst>
          </p:cNvPr>
          <p:cNvGrpSpPr/>
          <p:nvPr/>
        </p:nvGrpSpPr>
        <p:grpSpPr>
          <a:xfrm>
            <a:off x="971600" y="1556792"/>
            <a:ext cx="3053859" cy="1665476"/>
            <a:chOff x="1259632" y="1916832"/>
            <a:chExt cx="3053859" cy="1665476"/>
          </a:xfrm>
        </p:grpSpPr>
        <p:pic>
          <p:nvPicPr>
            <p:cNvPr id="3" name="Imagen 2">
              <a:extLst>
                <a:ext uri="{FF2B5EF4-FFF2-40B4-BE49-F238E27FC236}">
                  <a16:creationId xmlns:a16="http://schemas.microsoft.com/office/drawing/2014/main" id="{51FD7E80-2BE5-4511-A06C-D3B161B62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916832"/>
              <a:ext cx="2781300" cy="914400"/>
            </a:xfrm>
            <a:prstGeom prst="rect">
              <a:avLst/>
            </a:prstGeom>
          </p:spPr>
        </p:pic>
        <p:sp>
          <p:nvSpPr>
            <p:cNvPr id="5" name="Rectángulo 4">
              <a:extLst>
                <a:ext uri="{FF2B5EF4-FFF2-40B4-BE49-F238E27FC236}">
                  <a16:creationId xmlns:a16="http://schemas.microsoft.com/office/drawing/2014/main" id="{1A432605-3F60-45FF-838C-58750E7A3717}"/>
                </a:ext>
              </a:extLst>
            </p:cNvPr>
            <p:cNvSpPr/>
            <p:nvPr/>
          </p:nvSpPr>
          <p:spPr>
            <a:xfrm>
              <a:off x="1907704" y="3212976"/>
              <a:ext cx="2405787" cy="369332"/>
            </a:xfrm>
            <a:prstGeom prst="rect">
              <a:avLst/>
            </a:prstGeom>
          </p:spPr>
          <p:txBody>
            <a:bodyPr wrap="none">
              <a:spAutoFit/>
            </a:bodyPr>
            <a:lstStyle/>
            <a:p>
              <a:r>
                <a:rPr lang="es-ES" dirty="0">
                  <a:hlinkClick r:id="rId4"/>
                </a:rPr>
                <a:t>http://integralism.com/</a:t>
              </a:r>
              <a:endParaRPr lang="es-ES" dirty="0"/>
            </a:p>
          </p:txBody>
        </p:sp>
      </p:grpSp>
      <p:pic>
        <p:nvPicPr>
          <p:cNvPr id="4" name="Imagen 3">
            <a:extLst>
              <a:ext uri="{FF2B5EF4-FFF2-40B4-BE49-F238E27FC236}">
                <a16:creationId xmlns:a16="http://schemas.microsoft.com/office/drawing/2014/main" id="{C2C04603-2B49-4A5C-9CC8-B4EDB0703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2698458"/>
            <a:ext cx="2847619" cy="1047619"/>
          </a:xfrm>
          <a:prstGeom prst="rect">
            <a:avLst/>
          </a:prstGeom>
        </p:spPr>
      </p:pic>
      <p:sp>
        <p:nvSpPr>
          <p:cNvPr id="9" name="Rectángulo 8">
            <a:extLst>
              <a:ext uri="{FF2B5EF4-FFF2-40B4-BE49-F238E27FC236}">
                <a16:creationId xmlns:a16="http://schemas.microsoft.com/office/drawing/2014/main" id="{BD0A562F-CB76-4C73-8289-3106A42A8DB9}"/>
              </a:ext>
            </a:extLst>
          </p:cNvPr>
          <p:cNvSpPr/>
          <p:nvPr/>
        </p:nvSpPr>
        <p:spPr>
          <a:xfrm>
            <a:off x="5580112" y="4185738"/>
            <a:ext cx="2532040" cy="369332"/>
          </a:xfrm>
          <a:prstGeom prst="rect">
            <a:avLst/>
          </a:prstGeom>
        </p:spPr>
        <p:txBody>
          <a:bodyPr wrap="none">
            <a:spAutoFit/>
          </a:bodyPr>
          <a:lstStyle/>
          <a:p>
            <a:r>
              <a:rPr lang="es-ES" dirty="0">
                <a:hlinkClick r:id="rId6"/>
              </a:rPr>
              <a:t>https://visionholista.com</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2" name="11 CuadroTexto"/>
          <p:cNvSpPr txBox="1"/>
          <p:nvPr/>
        </p:nvSpPr>
        <p:spPr>
          <a:xfrm>
            <a:off x="377534" y="288686"/>
            <a:ext cx="3240360" cy="461665"/>
          </a:xfrm>
          <a:prstGeom prst="rect">
            <a:avLst/>
          </a:prstGeom>
          <a:noFill/>
        </p:spPr>
        <p:txBody>
          <a:bodyPr wrap="square" rtlCol="0">
            <a:spAutoFit/>
          </a:bodyPr>
          <a:lstStyle/>
          <a:p>
            <a:pPr>
              <a:buFont typeface="Arial" pitchFamily="34" charset="0"/>
              <a:buChar char="•"/>
            </a:pPr>
            <a:r>
              <a:rPr lang="es-ES" sz="2400" b="1" dirty="0"/>
              <a:t> Espiritualidad Integral</a:t>
            </a:r>
          </a:p>
        </p:txBody>
      </p:sp>
      <p:grpSp>
        <p:nvGrpSpPr>
          <p:cNvPr id="2" name="Grupo 1">
            <a:extLst>
              <a:ext uri="{FF2B5EF4-FFF2-40B4-BE49-F238E27FC236}">
                <a16:creationId xmlns:a16="http://schemas.microsoft.com/office/drawing/2014/main" id="{17B877D8-1522-4C5D-A124-827C064CD815}"/>
              </a:ext>
            </a:extLst>
          </p:cNvPr>
          <p:cNvGrpSpPr/>
          <p:nvPr/>
        </p:nvGrpSpPr>
        <p:grpSpPr>
          <a:xfrm>
            <a:off x="298253" y="980728"/>
            <a:ext cx="5904656" cy="5229872"/>
            <a:chOff x="827584" y="1196752"/>
            <a:chExt cx="7704856" cy="4933712"/>
          </a:xfrm>
        </p:grpSpPr>
        <p:sp>
          <p:nvSpPr>
            <p:cNvPr id="11" name="10 Rectángulo"/>
            <p:cNvSpPr/>
            <p:nvPr/>
          </p:nvSpPr>
          <p:spPr>
            <a:xfrm>
              <a:off x="827584" y="2636912"/>
              <a:ext cx="7632848" cy="1754326"/>
            </a:xfrm>
            <a:prstGeom prst="rect">
              <a:avLst/>
            </a:prstGeom>
          </p:spPr>
          <p:txBody>
            <a:bodyPr wrap="square">
              <a:spAutoFit/>
            </a:bodyPr>
            <a:lstStyle/>
            <a:p>
              <a:pPr algn="just"/>
              <a:r>
                <a:rPr lang="es-ES" b="1" dirty="0"/>
                <a:t>Y así se muestra el modo en que la espiritualidad actual puede combinar la iluminación oriental (que subraya el cultivo de los estados superiores de conciencia) con la Ilustración occidental (que nos ofrece los descubrimientos realizados por la psicología evolutiva y la psicología </a:t>
              </a:r>
              <a:r>
                <a:rPr lang="es-ES" b="1" dirty="0" err="1"/>
                <a:t>psicodinámica</a:t>
              </a:r>
              <a:r>
                <a:rPr lang="es-ES" b="1" dirty="0"/>
                <a:t>), proporcionándonos así claves esenciales para el desarrollo de una espiritualidad más integral. </a:t>
              </a:r>
              <a:endParaRPr lang="es-ES" dirty="0"/>
            </a:p>
          </p:txBody>
        </p:sp>
        <p:sp>
          <p:nvSpPr>
            <p:cNvPr id="4" name="3 Rectángulo"/>
            <p:cNvSpPr/>
            <p:nvPr/>
          </p:nvSpPr>
          <p:spPr>
            <a:xfrm>
              <a:off x="827584" y="1196752"/>
              <a:ext cx="7704856" cy="1200329"/>
            </a:xfrm>
            <a:prstGeom prst="rect">
              <a:avLst/>
            </a:prstGeom>
          </p:spPr>
          <p:txBody>
            <a:bodyPr wrap="square">
              <a:spAutoFit/>
            </a:bodyPr>
            <a:lstStyle/>
            <a:p>
              <a:pPr algn="just"/>
              <a:r>
                <a:rPr lang="es-ES" b="1" dirty="0"/>
                <a:t>Una espiritualidad integral es aquella que, sin dejar de reconocer los logros de la modernidad y de la postmodernidad (es decir, teniendo en cuenta las revoluciones de la ciencia y de la cultura), incorpora también las enseñanzas esenciales de las grandes religiones.</a:t>
              </a:r>
            </a:p>
          </p:txBody>
        </p:sp>
        <p:sp>
          <p:nvSpPr>
            <p:cNvPr id="5" name="4 Rectángulo"/>
            <p:cNvSpPr/>
            <p:nvPr/>
          </p:nvSpPr>
          <p:spPr>
            <a:xfrm>
              <a:off x="827584" y="4653136"/>
              <a:ext cx="7560840" cy="1477328"/>
            </a:xfrm>
            <a:prstGeom prst="rect">
              <a:avLst/>
            </a:prstGeom>
          </p:spPr>
          <p:txBody>
            <a:bodyPr wrap="square">
              <a:spAutoFit/>
            </a:bodyPr>
            <a:lstStyle/>
            <a:p>
              <a:pPr algn="just"/>
              <a:r>
                <a:rPr lang="es-ES" b="1" dirty="0"/>
                <a:t>Con este marco de referencia integral, se esboza el papel radicalmente novedoso que la religión puede desempeñar en el mundo actual. La extraordinaria influencia que tienen las religiones sobre la mayoría de la población las coloca en una posición privilegiada para solucionar algunos de los principales conflictos a los que nos enfrentamos.</a:t>
              </a:r>
            </a:p>
          </p:txBody>
        </p:sp>
      </p:grpSp>
      <p:pic>
        <p:nvPicPr>
          <p:cNvPr id="8" name="Imagen 7">
            <a:extLst>
              <a:ext uri="{FF2B5EF4-FFF2-40B4-BE49-F238E27FC236}">
                <a16:creationId xmlns:a16="http://schemas.microsoft.com/office/drawing/2014/main" id="{1E0773BE-4A9F-4DA8-8301-EDDF01B4F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013" y="1596584"/>
            <a:ext cx="2819699" cy="29976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4" name="Rectangle 14">
            <a:extLst>
              <a:ext uri="{FF2B5EF4-FFF2-40B4-BE49-F238E27FC236}">
                <a16:creationId xmlns:a16="http://schemas.microsoft.com/office/drawing/2014/main" id="{0DDAAC68-247F-48B6-93F4-AEA18C3FE56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27">
            <a:extLst>
              <a:ext uri="{FF2B5EF4-FFF2-40B4-BE49-F238E27FC236}">
                <a16:creationId xmlns:a16="http://schemas.microsoft.com/office/drawing/2014/main" id="{0CC6542E-64B6-488C-B1CD-CA85E49F033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8" name="Imagen 17">
            <a:extLst>
              <a:ext uri="{FF2B5EF4-FFF2-40B4-BE49-F238E27FC236}">
                <a16:creationId xmlns:a16="http://schemas.microsoft.com/office/drawing/2014/main" id="{E67616D4-C591-4757-94FF-6D8BADED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178134"/>
            <a:ext cx="3903144" cy="4138214"/>
          </a:xfrm>
          <a:prstGeom prst="rect">
            <a:avLst/>
          </a:prstGeom>
        </p:spPr>
      </p:pic>
      <p:sp>
        <p:nvSpPr>
          <p:cNvPr id="6" name="Rectángulo 5">
            <a:extLst>
              <a:ext uri="{FF2B5EF4-FFF2-40B4-BE49-F238E27FC236}">
                <a16:creationId xmlns:a16="http://schemas.microsoft.com/office/drawing/2014/main" id="{1153257C-A2D2-4ED4-990E-0B6CEC956E01}"/>
              </a:ext>
            </a:extLst>
          </p:cNvPr>
          <p:cNvSpPr/>
          <p:nvPr/>
        </p:nvSpPr>
        <p:spPr>
          <a:xfrm>
            <a:off x="179512" y="1178134"/>
            <a:ext cx="4564886" cy="2554545"/>
          </a:xfrm>
          <a:prstGeom prst="rect">
            <a:avLst/>
          </a:prstGeom>
        </p:spPr>
        <p:txBody>
          <a:bodyPr wrap="square">
            <a:spAutoFit/>
          </a:bodyPr>
          <a:lstStyle/>
          <a:p>
            <a:pPr algn="just"/>
            <a:r>
              <a:rPr lang="es-ES" sz="2000" b="1" dirty="0"/>
              <a:t>La principal implicación del enfoque AQAL en relación a la espiritualidad insiste en la necesidad de ejercitar simultáneamente los niveles físico, emocional, mental y espiritual del ser en los dominios del yo, la cultura y la naturaleza (es decir, en los dominios del yo, del nosotros y del ello).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4" name="Picture 2" descr="The Four Quadrants of Congregational Ministry">
            <a:extLst>
              <a:ext uri="{FF2B5EF4-FFF2-40B4-BE49-F238E27FC236}">
                <a16:creationId xmlns:a16="http://schemas.microsoft.com/office/drawing/2014/main" id="{95115A9D-2A46-4F2A-AE5F-DE4352208746}"/>
              </a:ext>
            </a:extLst>
          </p:cNvPr>
          <p:cNvPicPr>
            <a:picLocks noChangeAspect="1" noChangeArrowheads="1"/>
          </p:cNvPicPr>
          <p:nvPr/>
        </p:nvPicPr>
        <p:blipFill>
          <a:blip r:embed="rId3" cstate="print"/>
          <a:srcRect/>
          <a:stretch>
            <a:fillRect/>
          </a:stretch>
        </p:blipFill>
        <p:spPr bwMode="auto">
          <a:xfrm>
            <a:off x="4572000" y="1198037"/>
            <a:ext cx="4120207" cy="3082746"/>
          </a:xfrm>
          <a:prstGeom prst="rect">
            <a:avLst/>
          </a:prstGeom>
          <a:noFill/>
        </p:spPr>
      </p:pic>
      <p:sp>
        <p:nvSpPr>
          <p:cNvPr id="3" name="Rectángulo 2">
            <a:extLst>
              <a:ext uri="{FF2B5EF4-FFF2-40B4-BE49-F238E27FC236}">
                <a16:creationId xmlns:a16="http://schemas.microsoft.com/office/drawing/2014/main" id="{3FA543AC-2D89-428C-85D4-C9365ACDEF28}"/>
              </a:ext>
            </a:extLst>
          </p:cNvPr>
          <p:cNvSpPr/>
          <p:nvPr/>
        </p:nvSpPr>
        <p:spPr>
          <a:xfrm>
            <a:off x="251520" y="692696"/>
            <a:ext cx="3672408" cy="4093428"/>
          </a:xfrm>
          <a:prstGeom prst="rect">
            <a:avLst/>
          </a:prstGeom>
        </p:spPr>
        <p:txBody>
          <a:bodyPr wrap="square">
            <a:spAutoFit/>
          </a:bodyPr>
          <a:lstStyle/>
          <a:p>
            <a:pPr algn="just"/>
            <a:r>
              <a:rPr lang="es-ES" sz="2000" b="1" dirty="0"/>
              <a:t>Son muchas las versiones diferentes que existen al respecto, que van desde la espiritualidad socialmente comprometida hasta el mundo de las relaciones como camino espiritual entre las muchas a tener en cuenta... Las implicaciones de una auténtica espiritualidad integral son, pues, muy profundas y amplias y apenas están empezando a provocar sus efectos.</a:t>
            </a:r>
            <a:endParaRPr lang="es-E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E19EC30-ECBF-4529-B983-932F20E52490}"/>
              </a:ext>
            </a:extLst>
          </p:cNvPr>
          <p:cNvGrpSpPr/>
          <p:nvPr/>
        </p:nvGrpSpPr>
        <p:grpSpPr>
          <a:xfrm>
            <a:off x="395536" y="1340768"/>
            <a:ext cx="6087377" cy="4968552"/>
            <a:chOff x="574877" y="327716"/>
            <a:chExt cx="7627545" cy="5747513"/>
          </a:xfrm>
        </p:grpSpPr>
        <p:pic>
          <p:nvPicPr>
            <p:cNvPr id="2" name="Imagen 1">
              <a:extLst>
                <a:ext uri="{FF2B5EF4-FFF2-40B4-BE49-F238E27FC236}">
                  <a16:creationId xmlns:a16="http://schemas.microsoft.com/office/drawing/2014/main" id="{8E1E9E1B-908B-4980-94FF-9D4AB308CA71}"/>
                </a:ext>
              </a:extLst>
            </p:cNvPr>
            <p:cNvPicPr>
              <a:picLocks noChangeAspect="1"/>
            </p:cNvPicPr>
            <p:nvPr/>
          </p:nvPicPr>
          <p:blipFill>
            <a:blip r:embed="rId3"/>
            <a:stretch>
              <a:fillRect/>
            </a:stretch>
          </p:blipFill>
          <p:spPr>
            <a:xfrm>
              <a:off x="4355976" y="2420888"/>
              <a:ext cx="3846446" cy="3654341"/>
            </a:xfrm>
            <a:prstGeom prst="rect">
              <a:avLst/>
            </a:prstGeom>
          </p:spPr>
        </p:pic>
        <p:pic>
          <p:nvPicPr>
            <p:cNvPr id="13" name="12 Imagen" descr="Cristo Integral.jpg"/>
            <p:cNvPicPr>
              <a:picLocks noChangeAspect="1"/>
            </p:cNvPicPr>
            <p:nvPr/>
          </p:nvPicPr>
          <p:blipFill>
            <a:blip r:embed="rId4" cstate="print"/>
            <a:stretch>
              <a:fillRect/>
            </a:stretch>
          </p:blipFill>
          <p:spPr>
            <a:xfrm>
              <a:off x="574877" y="327716"/>
              <a:ext cx="3955139" cy="5112568"/>
            </a:xfrm>
            <a:prstGeom prst="rect">
              <a:avLst/>
            </a:prstGeom>
          </p:spPr>
        </p:pic>
      </p:grpSp>
      <p:sp>
        <p:nvSpPr>
          <p:cNvPr id="5" name="Rectángulo 4">
            <a:extLst>
              <a:ext uri="{FF2B5EF4-FFF2-40B4-BE49-F238E27FC236}">
                <a16:creationId xmlns:a16="http://schemas.microsoft.com/office/drawing/2014/main" id="{96A62344-2E0F-4106-B925-044B144615D4}"/>
              </a:ext>
            </a:extLst>
          </p:cNvPr>
          <p:cNvSpPr/>
          <p:nvPr/>
        </p:nvSpPr>
        <p:spPr>
          <a:xfrm>
            <a:off x="3980039" y="176038"/>
            <a:ext cx="4998822" cy="2554545"/>
          </a:xfrm>
          <a:prstGeom prst="rect">
            <a:avLst/>
          </a:prstGeom>
        </p:spPr>
        <p:txBody>
          <a:bodyPr wrap="square">
            <a:spAutoFit/>
          </a:bodyPr>
          <a:lstStyle/>
          <a:p>
            <a:pPr algn="just"/>
            <a:r>
              <a:rPr lang="es-ES" sz="2000" b="1" dirty="0"/>
              <a:t>Una de esas implicaciones que sin duda tiene su máxima importancia es la que sugiere que cada nivel de conciencia imprime una distinta interpretación a los diferentes estados que podemos experimentar y que eso trasladado al ámbito de la espiritualidad conllevaría la percepción de distintos significado de lo divino…</a:t>
            </a:r>
            <a:endParaRPr lang="es-E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07BC0CDD-A200-4BCE-B016-AB7BDDAF9F7A}"/>
              </a:ext>
            </a:extLst>
          </p:cNvPr>
          <p:cNvGrpSpPr/>
          <p:nvPr/>
        </p:nvGrpSpPr>
        <p:grpSpPr>
          <a:xfrm>
            <a:off x="228916" y="188640"/>
            <a:ext cx="8686167" cy="6219518"/>
            <a:chOff x="225113" y="404664"/>
            <a:chExt cx="8686167" cy="6219518"/>
          </a:xfrm>
        </p:grpSpPr>
        <p:pic>
          <p:nvPicPr>
            <p:cNvPr id="3" name="Imagen 2">
              <a:extLst>
                <a:ext uri="{FF2B5EF4-FFF2-40B4-BE49-F238E27FC236}">
                  <a16:creationId xmlns:a16="http://schemas.microsoft.com/office/drawing/2014/main" id="{6958E286-9F90-4336-B455-527D96BDF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785" y="3139866"/>
              <a:ext cx="2289334" cy="3484316"/>
            </a:xfrm>
            <a:prstGeom prst="rect">
              <a:avLst/>
            </a:prstGeom>
          </p:spPr>
        </p:pic>
        <p:pic>
          <p:nvPicPr>
            <p:cNvPr id="5" name="Imagen 4">
              <a:extLst>
                <a:ext uri="{FF2B5EF4-FFF2-40B4-BE49-F238E27FC236}">
                  <a16:creationId xmlns:a16="http://schemas.microsoft.com/office/drawing/2014/main" id="{6B4EDDD3-26B1-4E1C-B74B-BFE88347A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13" y="404664"/>
              <a:ext cx="2425628" cy="3744416"/>
            </a:xfrm>
            <a:prstGeom prst="rect">
              <a:avLst/>
            </a:prstGeom>
          </p:spPr>
        </p:pic>
        <p:pic>
          <p:nvPicPr>
            <p:cNvPr id="7" name="Imagen 6">
              <a:extLst>
                <a:ext uri="{FF2B5EF4-FFF2-40B4-BE49-F238E27FC236}">
                  <a16:creationId xmlns:a16="http://schemas.microsoft.com/office/drawing/2014/main" id="{BCCFA5B7-E504-460E-B2F0-BC9BFF1B0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3555" y="563747"/>
              <a:ext cx="2837725" cy="4318277"/>
            </a:xfrm>
            <a:prstGeom prst="rect">
              <a:avLst/>
            </a:prstGeom>
          </p:spPr>
        </p:pic>
        <p:pic>
          <p:nvPicPr>
            <p:cNvPr id="9" name="Imagen 8">
              <a:extLst>
                <a:ext uri="{FF2B5EF4-FFF2-40B4-BE49-F238E27FC236}">
                  <a16:creationId xmlns:a16="http://schemas.microsoft.com/office/drawing/2014/main" id="{98D91435-FBDD-4F31-97D4-7E08CB44D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8410" y="2834783"/>
              <a:ext cx="2380086" cy="3229262"/>
            </a:xfrm>
            <a:prstGeom prst="rect">
              <a:avLst/>
            </a:prstGeom>
          </p:spPr>
        </p:pic>
      </p:grpSp>
      <p:sp>
        <p:nvSpPr>
          <p:cNvPr id="2" name="Rectángulo 1">
            <a:extLst>
              <a:ext uri="{FF2B5EF4-FFF2-40B4-BE49-F238E27FC236}">
                <a16:creationId xmlns:a16="http://schemas.microsoft.com/office/drawing/2014/main" id="{BA81B3F2-C317-4CD3-AEAF-792582F1C89C}"/>
              </a:ext>
            </a:extLst>
          </p:cNvPr>
          <p:cNvSpPr/>
          <p:nvPr/>
        </p:nvSpPr>
        <p:spPr>
          <a:xfrm>
            <a:off x="2897594" y="1019325"/>
            <a:ext cx="2610510" cy="400110"/>
          </a:xfrm>
          <a:prstGeom prst="rect">
            <a:avLst/>
          </a:prstGeom>
        </p:spPr>
        <p:txBody>
          <a:bodyPr wrap="square">
            <a:spAutoFit/>
          </a:bodyPr>
          <a:lstStyle/>
          <a:p>
            <a:pPr lvl="0" algn="ctr"/>
            <a:r>
              <a:rPr lang="es-ES" sz="2000" b="1" dirty="0">
                <a:solidFill>
                  <a:prstClr val="black"/>
                </a:solidFill>
                <a:hlinkClick r:id="rId7"/>
              </a:rPr>
              <a:t>Espiritualidad Integral</a:t>
            </a:r>
            <a:endParaRPr lang="es-ES" sz="2000" b="1" dirty="0">
              <a:solidFill>
                <a:prstClr val="black"/>
              </a:solidFill>
            </a:endParaRPr>
          </a:p>
        </p:txBody>
      </p:sp>
      <p:sp>
        <p:nvSpPr>
          <p:cNvPr id="4" name="Rectángulo 3">
            <a:extLst>
              <a:ext uri="{FF2B5EF4-FFF2-40B4-BE49-F238E27FC236}">
                <a16:creationId xmlns:a16="http://schemas.microsoft.com/office/drawing/2014/main" id="{ABB285C4-19EC-4705-9FAA-E103D3A60C3A}"/>
              </a:ext>
            </a:extLst>
          </p:cNvPr>
          <p:cNvSpPr/>
          <p:nvPr/>
        </p:nvSpPr>
        <p:spPr>
          <a:xfrm>
            <a:off x="40469" y="5229200"/>
            <a:ext cx="1559786" cy="369332"/>
          </a:xfrm>
          <a:prstGeom prst="rect">
            <a:avLst/>
          </a:prstGeom>
        </p:spPr>
        <p:txBody>
          <a:bodyPr wrap="none">
            <a:spAutoFit/>
          </a:bodyPr>
          <a:lstStyle/>
          <a:p>
            <a:pPr lvl="0" algn="ctr"/>
            <a:r>
              <a:rPr lang="es-ES" b="1" dirty="0">
                <a:solidFill>
                  <a:prstClr val="black"/>
                </a:solidFill>
                <a:hlinkClick r:id="rId8"/>
              </a:rPr>
              <a:t>El Cuarto Giro </a:t>
            </a:r>
            <a:endParaRPr lang="es-ES" dirty="0"/>
          </a:p>
        </p:txBody>
      </p:sp>
      <p:sp>
        <p:nvSpPr>
          <p:cNvPr id="11" name="Rectángulo 10">
            <a:extLst>
              <a:ext uri="{FF2B5EF4-FFF2-40B4-BE49-F238E27FC236}">
                <a16:creationId xmlns:a16="http://schemas.microsoft.com/office/drawing/2014/main" id="{20454D20-3121-43FB-A79B-6D424696B46B}"/>
              </a:ext>
            </a:extLst>
          </p:cNvPr>
          <p:cNvSpPr/>
          <p:nvPr/>
        </p:nvSpPr>
        <p:spPr>
          <a:xfrm>
            <a:off x="5940152" y="6110167"/>
            <a:ext cx="2289334" cy="400110"/>
          </a:xfrm>
          <a:prstGeom prst="rect">
            <a:avLst/>
          </a:prstGeom>
        </p:spPr>
        <p:txBody>
          <a:bodyPr wrap="square">
            <a:spAutoFit/>
          </a:bodyPr>
          <a:lstStyle/>
          <a:p>
            <a:pPr lvl="0" algn="ctr"/>
            <a:r>
              <a:rPr lang="es-ES" sz="2000" b="1" dirty="0">
                <a:solidFill>
                  <a:prstClr val="black"/>
                </a:solidFill>
                <a:hlinkClick r:id="rId9"/>
              </a:rPr>
              <a:t>Meditación Integral</a:t>
            </a:r>
            <a:endParaRPr lang="es-ES" sz="2000" b="1" dirty="0">
              <a:solidFill>
                <a:prstClr val="black"/>
              </a:solidFill>
            </a:endParaRPr>
          </a:p>
        </p:txBody>
      </p:sp>
      <p:sp>
        <p:nvSpPr>
          <p:cNvPr id="12" name="Rectángulo 11">
            <a:extLst>
              <a:ext uri="{FF2B5EF4-FFF2-40B4-BE49-F238E27FC236}">
                <a16:creationId xmlns:a16="http://schemas.microsoft.com/office/drawing/2014/main" id="{82BD528A-9509-4968-A659-00FA018CB53B}"/>
              </a:ext>
            </a:extLst>
          </p:cNvPr>
          <p:cNvSpPr/>
          <p:nvPr/>
        </p:nvSpPr>
        <p:spPr>
          <a:xfrm>
            <a:off x="6662299" y="4732137"/>
            <a:ext cx="2668919" cy="400110"/>
          </a:xfrm>
          <a:prstGeom prst="rect">
            <a:avLst/>
          </a:prstGeom>
        </p:spPr>
        <p:txBody>
          <a:bodyPr wrap="square">
            <a:spAutoFit/>
          </a:bodyPr>
          <a:lstStyle/>
          <a:p>
            <a:pPr lvl="0" algn="ctr"/>
            <a:r>
              <a:rPr lang="es-ES" sz="2000" b="1" dirty="0">
                <a:solidFill>
                  <a:prstClr val="black"/>
                </a:solidFill>
                <a:hlinkClick r:id="rId10"/>
              </a:rPr>
              <a:t>La Religión del Futuro</a:t>
            </a:r>
            <a:endParaRPr lang="es-ES" sz="2000" b="1" dirty="0">
              <a:solidFill>
                <a:prstClr val="black"/>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906CAED5-2AD2-4028-A5FD-0A3011B91286}"/>
              </a:ext>
            </a:extLst>
          </p:cNvPr>
          <p:cNvGrpSpPr/>
          <p:nvPr/>
        </p:nvGrpSpPr>
        <p:grpSpPr>
          <a:xfrm>
            <a:off x="395536" y="557068"/>
            <a:ext cx="4374825" cy="5256584"/>
            <a:chOff x="485207" y="224756"/>
            <a:chExt cx="4821652" cy="5724524"/>
          </a:xfrm>
        </p:grpSpPr>
        <p:pic>
          <p:nvPicPr>
            <p:cNvPr id="5" name="Imagen 4">
              <a:extLst>
                <a:ext uri="{FF2B5EF4-FFF2-40B4-BE49-F238E27FC236}">
                  <a16:creationId xmlns:a16="http://schemas.microsoft.com/office/drawing/2014/main" id="{453B2C3A-65F3-4DBA-AE83-FA5E4D36E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07" y="1772816"/>
              <a:ext cx="2706349" cy="4176464"/>
            </a:xfrm>
            <a:prstGeom prst="rect">
              <a:avLst/>
            </a:prstGeom>
          </p:spPr>
        </p:pic>
        <p:pic>
          <p:nvPicPr>
            <p:cNvPr id="3" name="Imagen 2">
              <a:extLst>
                <a:ext uri="{FF2B5EF4-FFF2-40B4-BE49-F238E27FC236}">
                  <a16:creationId xmlns:a16="http://schemas.microsoft.com/office/drawing/2014/main" id="{5C70C8D9-C534-4968-B5C1-C99F76B762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9760" y="224756"/>
              <a:ext cx="2787099" cy="4176464"/>
            </a:xfrm>
            <a:prstGeom prst="rect">
              <a:avLst/>
            </a:prstGeom>
          </p:spPr>
        </p:pic>
      </p:grpSp>
      <p:grpSp>
        <p:nvGrpSpPr>
          <p:cNvPr id="10" name="Grupo 9">
            <a:extLst>
              <a:ext uri="{FF2B5EF4-FFF2-40B4-BE49-F238E27FC236}">
                <a16:creationId xmlns:a16="http://schemas.microsoft.com/office/drawing/2014/main" id="{A21C0F80-BDE3-4729-ADDD-A129D38A58B0}"/>
              </a:ext>
            </a:extLst>
          </p:cNvPr>
          <p:cNvGrpSpPr/>
          <p:nvPr/>
        </p:nvGrpSpPr>
        <p:grpSpPr>
          <a:xfrm>
            <a:off x="5076056" y="548680"/>
            <a:ext cx="3771118" cy="5400600"/>
            <a:chOff x="4932040" y="404664"/>
            <a:chExt cx="3987142" cy="6048741"/>
          </a:xfrm>
        </p:grpSpPr>
        <p:pic>
          <p:nvPicPr>
            <p:cNvPr id="7" name="Imagen 6">
              <a:extLst>
                <a:ext uri="{FF2B5EF4-FFF2-40B4-BE49-F238E27FC236}">
                  <a16:creationId xmlns:a16="http://schemas.microsoft.com/office/drawing/2014/main" id="{B202FC75-B11C-4F0C-AB88-D85CF81E4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04664"/>
              <a:ext cx="2546982" cy="3816648"/>
            </a:xfrm>
            <a:prstGeom prst="rect">
              <a:avLst/>
            </a:prstGeom>
          </p:spPr>
        </p:pic>
        <p:pic>
          <p:nvPicPr>
            <p:cNvPr id="9" name="Imagen 8">
              <a:extLst>
                <a:ext uri="{FF2B5EF4-FFF2-40B4-BE49-F238E27FC236}">
                  <a16:creationId xmlns:a16="http://schemas.microsoft.com/office/drawing/2014/main" id="{42100694-034B-49D1-9BC0-EEC6667EC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2492965"/>
              <a:ext cx="2621811" cy="3960440"/>
            </a:xfrm>
            <a:prstGeom prst="rect">
              <a:avLst/>
            </a:prstGeom>
          </p:spPr>
        </p:pic>
      </p:grpSp>
      <p:sp>
        <p:nvSpPr>
          <p:cNvPr id="8" name="Rectángulo 7">
            <a:extLst>
              <a:ext uri="{FF2B5EF4-FFF2-40B4-BE49-F238E27FC236}">
                <a16:creationId xmlns:a16="http://schemas.microsoft.com/office/drawing/2014/main" id="{3FE12FE3-6E34-4DDB-BFC2-CD36FD4A7153}"/>
              </a:ext>
            </a:extLst>
          </p:cNvPr>
          <p:cNvSpPr/>
          <p:nvPr/>
        </p:nvSpPr>
        <p:spPr>
          <a:xfrm>
            <a:off x="-22610" y="91205"/>
            <a:ext cx="2425628" cy="400110"/>
          </a:xfrm>
          <a:prstGeom prst="rect">
            <a:avLst/>
          </a:prstGeom>
        </p:spPr>
        <p:txBody>
          <a:bodyPr wrap="square">
            <a:spAutoFit/>
          </a:bodyPr>
          <a:lstStyle/>
          <a:p>
            <a:pPr lvl="0" algn="ctr"/>
            <a:r>
              <a:rPr lang="es-ES" sz="2000" b="1" dirty="0">
                <a:solidFill>
                  <a:prstClr val="black"/>
                </a:solidFill>
                <a:hlinkClick r:id="rId7"/>
              </a:rPr>
              <a:t>Integral </a:t>
            </a:r>
            <a:r>
              <a:rPr lang="es-ES" sz="2000" b="1" dirty="0" err="1">
                <a:solidFill>
                  <a:prstClr val="black"/>
                </a:solidFill>
                <a:hlinkClick r:id="rId7"/>
              </a:rPr>
              <a:t>Christianity</a:t>
            </a:r>
            <a:endParaRPr lang="es-ES" sz="2000" b="1" dirty="0">
              <a:solidFill>
                <a:prstClr val="black"/>
              </a:solidFill>
            </a:endParaRPr>
          </a:p>
        </p:txBody>
      </p:sp>
      <p:sp>
        <p:nvSpPr>
          <p:cNvPr id="12" name="Rectángulo 11">
            <a:extLst>
              <a:ext uri="{FF2B5EF4-FFF2-40B4-BE49-F238E27FC236}">
                <a16:creationId xmlns:a16="http://schemas.microsoft.com/office/drawing/2014/main" id="{B00536C1-7A47-48C0-8EA1-EB896F5D1B76}"/>
              </a:ext>
            </a:extLst>
          </p:cNvPr>
          <p:cNvSpPr/>
          <p:nvPr/>
        </p:nvSpPr>
        <p:spPr>
          <a:xfrm>
            <a:off x="1835696" y="6079460"/>
            <a:ext cx="2425628" cy="400110"/>
          </a:xfrm>
          <a:prstGeom prst="rect">
            <a:avLst/>
          </a:prstGeom>
        </p:spPr>
        <p:txBody>
          <a:bodyPr wrap="square">
            <a:spAutoFit/>
          </a:bodyPr>
          <a:lstStyle/>
          <a:p>
            <a:pPr lvl="0" algn="ctr"/>
            <a:r>
              <a:rPr lang="es-ES" sz="2000" b="1" dirty="0" err="1">
                <a:solidFill>
                  <a:prstClr val="black"/>
                </a:solidFill>
                <a:hlinkClick r:id="rId8"/>
              </a:rPr>
              <a:t>The</a:t>
            </a:r>
            <a:r>
              <a:rPr lang="es-ES" sz="2000" b="1" dirty="0">
                <a:solidFill>
                  <a:prstClr val="black"/>
                </a:solidFill>
                <a:hlinkClick r:id="rId8"/>
              </a:rPr>
              <a:t> </a:t>
            </a:r>
            <a:r>
              <a:rPr lang="es-ES" sz="2000" b="1" dirty="0" err="1">
                <a:solidFill>
                  <a:prstClr val="black"/>
                </a:solidFill>
                <a:hlinkClick r:id="rId8"/>
              </a:rPr>
              <a:t>Fourth</a:t>
            </a:r>
            <a:r>
              <a:rPr lang="es-ES" sz="2000" b="1" dirty="0">
                <a:solidFill>
                  <a:prstClr val="black"/>
                </a:solidFill>
                <a:hlinkClick r:id="rId8"/>
              </a:rPr>
              <a:t> </a:t>
            </a:r>
            <a:r>
              <a:rPr lang="es-ES" sz="2000" b="1" dirty="0" err="1">
                <a:solidFill>
                  <a:prstClr val="black"/>
                </a:solidFill>
                <a:hlinkClick r:id="rId8"/>
              </a:rPr>
              <a:t>Turning</a:t>
            </a:r>
            <a:endParaRPr lang="es-ES" sz="2000" b="1" dirty="0">
              <a:solidFill>
                <a:prstClr val="black"/>
              </a:solidFill>
            </a:endParaRPr>
          </a:p>
        </p:txBody>
      </p:sp>
      <p:sp>
        <p:nvSpPr>
          <p:cNvPr id="13" name="Rectángulo 12">
            <a:extLst>
              <a:ext uri="{FF2B5EF4-FFF2-40B4-BE49-F238E27FC236}">
                <a16:creationId xmlns:a16="http://schemas.microsoft.com/office/drawing/2014/main" id="{139C24C6-76D3-4388-BE20-6663488EE876}"/>
              </a:ext>
            </a:extLst>
          </p:cNvPr>
          <p:cNvSpPr/>
          <p:nvPr/>
        </p:nvSpPr>
        <p:spPr>
          <a:xfrm>
            <a:off x="5796136" y="6109265"/>
            <a:ext cx="1152128" cy="400110"/>
          </a:xfrm>
          <a:prstGeom prst="rect">
            <a:avLst/>
          </a:prstGeom>
        </p:spPr>
        <p:txBody>
          <a:bodyPr wrap="square">
            <a:spAutoFit/>
          </a:bodyPr>
          <a:lstStyle/>
          <a:p>
            <a:pPr lvl="0" algn="ctr"/>
            <a:r>
              <a:rPr lang="es-ES" sz="2000" b="1" dirty="0" err="1">
                <a:solidFill>
                  <a:prstClr val="black"/>
                </a:solidFill>
                <a:hlinkClick r:id="rId9"/>
              </a:rPr>
              <a:t>My</a:t>
            </a:r>
            <a:r>
              <a:rPr lang="es-ES" sz="2000" b="1" dirty="0">
                <a:solidFill>
                  <a:prstClr val="black"/>
                </a:solidFill>
                <a:hlinkClick r:id="rId9"/>
              </a:rPr>
              <a:t> Islam</a:t>
            </a:r>
            <a:endParaRPr lang="es-ES" sz="2000" b="1" dirty="0">
              <a:solidFill>
                <a:prstClr val="black"/>
              </a:solidFill>
            </a:endParaRPr>
          </a:p>
        </p:txBody>
      </p:sp>
      <p:sp>
        <p:nvSpPr>
          <p:cNvPr id="14" name="Rectángulo 13">
            <a:extLst>
              <a:ext uri="{FF2B5EF4-FFF2-40B4-BE49-F238E27FC236}">
                <a16:creationId xmlns:a16="http://schemas.microsoft.com/office/drawing/2014/main" id="{C84FB506-2C7A-4B17-B485-B3656BADFD28}"/>
              </a:ext>
            </a:extLst>
          </p:cNvPr>
          <p:cNvSpPr/>
          <p:nvPr/>
        </p:nvSpPr>
        <p:spPr>
          <a:xfrm>
            <a:off x="4770361" y="76966"/>
            <a:ext cx="2425628" cy="400110"/>
          </a:xfrm>
          <a:prstGeom prst="rect">
            <a:avLst/>
          </a:prstGeom>
        </p:spPr>
        <p:txBody>
          <a:bodyPr wrap="square">
            <a:spAutoFit/>
          </a:bodyPr>
          <a:lstStyle/>
          <a:p>
            <a:pPr lvl="0" algn="ctr"/>
            <a:r>
              <a:rPr lang="es-ES" sz="2000" b="1" dirty="0">
                <a:solidFill>
                  <a:prstClr val="black"/>
                </a:solidFill>
                <a:hlinkClick r:id="rId10"/>
              </a:rPr>
              <a:t>Radical </a:t>
            </a:r>
            <a:r>
              <a:rPr lang="es-ES" sz="2000" b="1" dirty="0" err="1">
                <a:solidFill>
                  <a:prstClr val="black"/>
                </a:solidFill>
                <a:hlinkClick r:id="rId10"/>
              </a:rPr>
              <a:t>Kabbalah</a:t>
            </a:r>
            <a:endParaRPr lang="es-ES" sz="2000" b="1" dirty="0">
              <a:solidFill>
                <a:prstClr val="black"/>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2E27BEF1-BCA7-4612-9FF5-BDF224116692}"/>
              </a:ext>
            </a:extLst>
          </p:cNvPr>
          <p:cNvGrpSpPr/>
          <p:nvPr/>
        </p:nvGrpSpPr>
        <p:grpSpPr>
          <a:xfrm>
            <a:off x="251520" y="3442690"/>
            <a:ext cx="3832781" cy="1610831"/>
            <a:chOff x="1025953" y="3555653"/>
            <a:chExt cx="3832781" cy="1610831"/>
          </a:xfrm>
        </p:grpSpPr>
        <p:pic>
          <p:nvPicPr>
            <p:cNvPr id="4" name="Imagen 3">
              <a:extLst>
                <a:ext uri="{FF2B5EF4-FFF2-40B4-BE49-F238E27FC236}">
                  <a16:creationId xmlns:a16="http://schemas.microsoft.com/office/drawing/2014/main" id="{082B29C2-73CE-4AD5-9AFA-C0319295B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180" y="3555653"/>
              <a:ext cx="2952328" cy="1088802"/>
            </a:xfrm>
            <a:prstGeom prst="rect">
              <a:avLst/>
            </a:prstGeom>
          </p:spPr>
        </p:pic>
        <p:sp>
          <p:nvSpPr>
            <p:cNvPr id="16" name="Rectángulo 15">
              <a:extLst>
                <a:ext uri="{FF2B5EF4-FFF2-40B4-BE49-F238E27FC236}">
                  <a16:creationId xmlns:a16="http://schemas.microsoft.com/office/drawing/2014/main" id="{D70319D0-C64C-4D2F-894F-E0B53DD78603}"/>
                </a:ext>
              </a:extLst>
            </p:cNvPr>
            <p:cNvSpPr/>
            <p:nvPr/>
          </p:nvSpPr>
          <p:spPr>
            <a:xfrm>
              <a:off x="1025953" y="4797152"/>
              <a:ext cx="3832781" cy="369332"/>
            </a:xfrm>
            <a:prstGeom prst="rect">
              <a:avLst/>
            </a:prstGeom>
          </p:spPr>
          <p:txBody>
            <a:bodyPr wrap="none">
              <a:spAutoFit/>
            </a:bodyPr>
            <a:lstStyle/>
            <a:p>
              <a:r>
                <a:rPr lang="es-ES" dirty="0">
                  <a:hlinkClick r:id="rId4"/>
                </a:rPr>
                <a:t>https://integralchurch.wordpress.com</a:t>
              </a:r>
              <a:r>
                <a:rPr lang="es-ES" dirty="0"/>
                <a:t>/</a:t>
              </a:r>
            </a:p>
          </p:txBody>
        </p:sp>
      </p:grpSp>
      <p:grpSp>
        <p:nvGrpSpPr>
          <p:cNvPr id="18" name="Grupo 17">
            <a:extLst>
              <a:ext uri="{FF2B5EF4-FFF2-40B4-BE49-F238E27FC236}">
                <a16:creationId xmlns:a16="http://schemas.microsoft.com/office/drawing/2014/main" id="{CA9114AD-DE95-4155-AAD1-929D630CB3F1}"/>
              </a:ext>
            </a:extLst>
          </p:cNvPr>
          <p:cNvGrpSpPr/>
          <p:nvPr/>
        </p:nvGrpSpPr>
        <p:grpSpPr>
          <a:xfrm>
            <a:off x="4777909" y="4509120"/>
            <a:ext cx="3938401" cy="1617041"/>
            <a:chOff x="642411" y="1124744"/>
            <a:chExt cx="3938401" cy="1617041"/>
          </a:xfrm>
        </p:grpSpPr>
        <p:pic>
          <p:nvPicPr>
            <p:cNvPr id="15" name="Imagen 14">
              <a:extLst>
                <a:ext uri="{FF2B5EF4-FFF2-40B4-BE49-F238E27FC236}">
                  <a16:creationId xmlns:a16="http://schemas.microsoft.com/office/drawing/2014/main" id="{28A4FAAE-9DE9-4CBB-891D-56AACB5D5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411" y="1124744"/>
              <a:ext cx="3938401" cy="1088802"/>
            </a:xfrm>
            <a:prstGeom prst="rect">
              <a:avLst/>
            </a:prstGeom>
          </p:spPr>
        </p:pic>
        <p:sp>
          <p:nvSpPr>
            <p:cNvPr id="17" name="Rectángulo 16">
              <a:extLst>
                <a:ext uri="{FF2B5EF4-FFF2-40B4-BE49-F238E27FC236}">
                  <a16:creationId xmlns:a16="http://schemas.microsoft.com/office/drawing/2014/main" id="{081C39AF-07C7-4191-B886-9BEFBBB352CA}"/>
                </a:ext>
              </a:extLst>
            </p:cNvPr>
            <p:cNvSpPr/>
            <p:nvPr/>
          </p:nvSpPr>
          <p:spPr>
            <a:xfrm>
              <a:off x="879886" y="2372453"/>
              <a:ext cx="3463449" cy="369332"/>
            </a:xfrm>
            <a:prstGeom prst="rect">
              <a:avLst/>
            </a:prstGeom>
          </p:spPr>
          <p:txBody>
            <a:bodyPr wrap="none">
              <a:spAutoFit/>
            </a:bodyPr>
            <a:lstStyle/>
            <a:p>
              <a:r>
                <a:rPr lang="es-ES" dirty="0">
                  <a:hlinkClick r:id="rId6"/>
                </a:rPr>
                <a:t>https://progressivechristianity.org/</a:t>
              </a:r>
              <a:endParaRPr lang="es-ES" dirty="0"/>
            </a:p>
          </p:txBody>
        </p:sp>
      </p:grpSp>
      <p:grpSp>
        <p:nvGrpSpPr>
          <p:cNvPr id="27" name="Grupo 26">
            <a:extLst>
              <a:ext uri="{FF2B5EF4-FFF2-40B4-BE49-F238E27FC236}">
                <a16:creationId xmlns:a16="http://schemas.microsoft.com/office/drawing/2014/main" id="{02020698-15CE-4DA1-BFDD-54E36C929AD6}"/>
              </a:ext>
            </a:extLst>
          </p:cNvPr>
          <p:cNvGrpSpPr/>
          <p:nvPr/>
        </p:nvGrpSpPr>
        <p:grpSpPr>
          <a:xfrm>
            <a:off x="4888286" y="1686892"/>
            <a:ext cx="3950914" cy="1664189"/>
            <a:chOff x="4888286" y="1686892"/>
            <a:chExt cx="3950914" cy="1664189"/>
          </a:xfrm>
        </p:grpSpPr>
        <p:pic>
          <p:nvPicPr>
            <p:cNvPr id="23" name="Imagen 22">
              <a:extLst>
                <a:ext uri="{FF2B5EF4-FFF2-40B4-BE49-F238E27FC236}">
                  <a16:creationId xmlns:a16="http://schemas.microsoft.com/office/drawing/2014/main" id="{90D845E7-7882-4B24-950E-4C9B0A726D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2080" y="1686892"/>
              <a:ext cx="3547120" cy="1100557"/>
            </a:xfrm>
            <a:prstGeom prst="rect">
              <a:avLst/>
            </a:prstGeom>
          </p:spPr>
        </p:pic>
        <p:sp>
          <p:nvSpPr>
            <p:cNvPr id="24" name="Rectángulo 23">
              <a:extLst>
                <a:ext uri="{FF2B5EF4-FFF2-40B4-BE49-F238E27FC236}">
                  <a16:creationId xmlns:a16="http://schemas.microsoft.com/office/drawing/2014/main" id="{9489E822-1A5C-40DD-8C57-87E597881B18}"/>
                </a:ext>
              </a:extLst>
            </p:cNvPr>
            <p:cNvSpPr/>
            <p:nvPr/>
          </p:nvSpPr>
          <p:spPr>
            <a:xfrm>
              <a:off x="4888286" y="2981749"/>
              <a:ext cx="3717643" cy="369332"/>
            </a:xfrm>
            <a:prstGeom prst="rect">
              <a:avLst/>
            </a:prstGeom>
          </p:spPr>
          <p:txBody>
            <a:bodyPr wrap="square">
              <a:spAutoFit/>
            </a:bodyPr>
            <a:lstStyle/>
            <a:p>
              <a:r>
                <a:rPr lang="es-ES" dirty="0">
                  <a:hlinkClick r:id="rId8"/>
                </a:rPr>
                <a:t>https://www.buddhistglobalrelief.org</a:t>
              </a:r>
              <a:endParaRPr lang="es-ES" dirty="0"/>
            </a:p>
          </p:txBody>
        </p:sp>
      </p:grpSp>
      <p:grpSp>
        <p:nvGrpSpPr>
          <p:cNvPr id="26" name="Grupo 25">
            <a:extLst>
              <a:ext uri="{FF2B5EF4-FFF2-40B4-BE49-F238E27FC236}">
                <a16:creationId xmlns:a16="http://schemas.microsoft.com/office/drawing/2014/main" id="{6462531F-011F-4283-8621-7706E710E6E0}"/>
              </a:ext>
            </a:extLst>
          </p:cNvPr>
          <p:cNvGrpSpPr/>
          <p:nvPr/>
        </p:nvGrpSpPr>
        <p:grpSpPr>
          <a:xfrm>
            <a:off x="510921" y="392004"/>
            <a:ext cx="6300192" cy="1431706"/>
            <a:chOff x="510921" y="392004"/>
            <a:chExt cx="6300192" cy="1431706"/>
          </a:xfrm>
        </p:grpSpPr>
        <p:pic>
          <p:nvPicPr>
            <p:cNvPr id="21" name="Imagen 20">
              <a:extLst>
                <a:ext uri="{FF2B5EF4-FFF2-40B4-BE49-F238E27FC236}">
                  <a16:creationId xmlns:a16="http://schemas.microsoft.com/office/drawing/2014/main" id="{8952E2FC-A8B5-4AFF-8228-9DD6E00D8C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921" y="392004"/>
              <a:ext cx="6300192" cy="868074"/>
            </a:xfrm>
            <a:prstGeom prst="rect">
              <a:avLst/>
            </a:prstGeom>
          </p:spPr>
        </p:pic>
        <p:sp>
          <p:nvSpPr>
            <p:cNvPr id="25" name="Rectángulo 24">
              <a:extLst>
                <a:ext uri="{FF2B5EF4-FFF2-40B4-BE49-F238E27FC236}">
                  <a16:creationId xmlns:a16="http://schemas.microsoft.com/office/drawing/2014/main" id="{9ECC9258-44EC-4D8A-BB04-92A83C6C6681}"/>
                </a:ext>
              </a:extLst>
            </p:cNvPr>
            <p:cNvSpPr/>
            <p:nvPr/>
          </p:nvSpPr>
          <p:spPr>
            <a:xfrm>
              <a:off x="720080" y="1454378"/>
              <a:ext cx="3635896" cy="369332"/>
            </a:xfrm>
            <a:prstGeom prst="rect">
              <a:avLst/>
            </a:prstGeom>
          </p:spPr>
          <p:txBody>
            <a:bodyPr wrap="square">
              <a:spAutoFit/>
            </a:bodyPr>
            <a:lstStyle/>
            <a:p>
              <a:r>
                <a:rPr lang="es-ES" dirty="0">
                  <a:hlinkClick r:id="rId10"/>
                </a:rPr>
                <a:t>http://www.mangalashribhuti.org/</a:t>
              </a:r>
              <a:endParaRPr lang="es-ES" dirty="0"/>
            </a:p>
          </p:txBody>
        </p:sp>
      </p:grpSp>
    </p:spTree>
    <p:extLst>
      <p:ext uri="{BB962C8B-B14F-4D97-AF65-F5344CB8AC3E}">
        <p14:creationId xmlns:p14="http://schemas.microsoft.com/office/powerpoint/2010/main" val="380533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CDD323F-624C-4A6B-988B-0387855D5810}"/>
              </a:ext>
            </a:extLst>
          </p:cNvPr>
          <p:cNvSpPr/>
          <p:nvPr/>
        </p:nvSpPr>
        <p:spPr>
          <a:xfrm>
            <a:off x="683568" y="620688"/>
            <a:ext cx="7488832" cy="4401205"/>
          </a:xfrm>
          <a:prstGeom prst="rect">
            <a:avLst/>
          </a:prstGeom>
        </p:spPr>
        <p:txBody>
          <a:bodyPr wrap="square">
            <a:spAutoFit/>
          </a:bodyPr>
          <a:lstStyle/>
          <a:p>
            <a:pPr algn="just"/>
            <a:r>
              <a:rPr lang="es-ES" sz="2000" b="1" dirty="0"/>
              <a:t>Muchas más aplicaciones en las más diferentes disciplinas se están sumando y se sumarán a la lista aquí expuesta…</a:t>
            </a:r>
          </a:p>
          <a:p>
            <a:pPr algn="just"/>
            <a:endParaRPr lang="es-ES" sz="2000" b="1" dirty="0"/>
          </a:p>
          <a:p>
            <a:pPr algn="just"/>
            <a:r>
              <a:rPr lang="es-ES" sz="2000" b="1" dirty="0"/>
              <a:t>Y así tenemos:</a:t>
            </a:r>
          </a:p>
          <a:p>
            <a:pPr algn="just"/>
            <a:endParaRPr lang="es-ES" sz="2000" b="1" dirty="0"/>
          </a:p>
          <a:p>
            <a:pPr algn="just"/>
            <a:r>
              <a:rPr lang="es-ES" sz="2000" b="1" dirty="0"/>
              <a:t>Coaching Integral</a:t>
            </a:r>
          </a:p>
          <a:p>
            <a:pPr algn="just"/>
            <a:r>
              <a:rPr lang="es-ES" sz="2000" b="1" dirty="0"/>
              <a:t>Psicología Integral</a:t>
            </a:r>
          </a:p>
          <a:p>
            <a:pPr algn="just"/>
            <a:r>
              <a:rPr lang="es-ES" sz="2000" b="1" dirty="0"/>
              <a:t>Arte Integral…</a:t>
            </a:r>
          </a:p>
          <a:p>
            <a:pPr algn="just"/>
            <a:endParaRPr lang="es-ES" sz="2000" b="1" dirty="0"/>
          </a:p>
          <a:p>
            <a:pPr algn="just"/>
            <a:r>
              <a:rPr lang="es-ES" sz="2000" b="1" dirty="0"/>
              <a:t>Así que sólo hay que esperar un poco para que la integralidad esté en cada una de las disciplinas y talentos que el ser humano ha sido capaz de crear… pues no se trataría de una opinión o de un parecer sin más, se trata del siguiente nivel que está emergiendo en la Evolución…</a:t>
            </a:r>
            <a:endParaRPr lang="es-ES" sz="2000" dirty="0"/>
          </a:p>
        </p:txBody>
      </p:sp>
    </p:spTree>
    <p:extLst>
      <p:ext uri="{BB962C8B-B14F-4D97-AF65-F5344CB8AC3E}">
        <p14:creationId xmlns:p14="http://schemas.microsoft.com/office/powerpoint/2010/main" val="2273997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txBox="1">
            <a:spLocks noChangeArrowheads="1"/>
          </p:cNvSpPr>
          <p:nvPr/>
        </p:nvSpPr>
        <p:spPr>
          <a:xfrm>
            <a:off x="683568" y="141277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Lst>
              <a:defRPr/>
            </a:pPr>
            <a:r>
              <a:rPr kumimoji="0" lang="es-ES" sz="4400" b="1" i="0" u="none" strike="noStrike" kern="1200" cap="none" spc="0" normalizeH="0" baseline="0" noProof="0" dirty="0">
                <a:ln>
                  <a:noFill/>
                </a:ln>
                <a:solidFill>
                  <a:schemeClr val="tx1"/>
                </a:solidFill>
                <a:effectLst/>
                <a:uLnTx/>
                <a:uFillTx/>
                <a:latin typeface="+mj-lt"/>
                <a:ea typeface="+mj-ea"/>
                <a:cs typeface="+mj-cs"/>
              </a:rPr>
              <a:t>VISION INTEGRAL</a:t>
            </a:r>
          </a:p>
        </p:txBody>
      </p:sp>
      <p:pic>
        <p:nvPicPr>
          <p:cNvPr id="4" name="Picture 4"/>
          <p:cNvPicPr>
            <a:picLocks noChangeAspect="1" noChangeArrowheads="1"/>
          </p:cNvPicPr>
          <p:nvPr/>
        </p:nvPicPr>
        <p:blipFill>
          <a:blip r:embed="rId3" cstate="print"/>
          <a:srcRect/>
          <a:stretch>
            <a:fillRect/>
          </a:stretch>
        </p:blipFill>
        <p:spPr bwMode="auto">
          <a:xfrm>
            <a:off x="3347864" y="2852936"/>
            <a:ext cx="2404274" cy="2362095"/>
          </a:xfrm>
          <a:prstGeom prst="rect">
            <a:avLst/>
          </a:prstGeom>
          <a:solidFill>
            <a:srgbClr val="4F81BD"/>
          </a:solidFill>
          <a:ln w="9525">
            <a:noFill/>
            <a:round/>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2 Rectángulo"/>
          <p:cNvSpPr/>
          <p:nvPr/>
        </p:nvSpPr>
        <p:spPr>
          <a:xfrm>
            <a:off x="179512" y="476672"/>
            <a:ext cx="5832648" cy="4893647"/>
          </a:xfrm>
          <a:prstGeom prst="rect">
            <a:avLst/>
          </a:prstGeom>
        </p:spPr>
        <p:txBody>
          <a:bodyPr wrap="square">
            <a:spAutoFit/>
          </a:bodyPr>
          <a:lstStyle/>
          <a:p>
            <a:pPr algn="just">
              <a:defRPr/>
            </a:pPr>
            <a:r>
              <a:rPr lang="es-ES" sz="2400" b="1" dirty="0">
                <a:ea typeface="SimSun" charset="-122"/>
              </a:rPr>
              <a:t>Aplicaciones del SOI</a:t>
            </a:r>
          </a:p>
          <a:p>
            <a:pPr algn="just">
              <a:defRPr/>
            </a:pPr>
            <a:endParaRPr lang="es-ES" sz="2400" b="1" dirty="0">
              <a:ea typeface="SimSun" charset="-122"/>
            </a:endParaRPr>
          </a:p>
          <a:p>
            <a:pPr algn="just"/>
            <a:r>
              <a:rPr lang="es-ES" sz="2400" dirty="0"/>
              <a:t>Son miles las personas que, en la actualidad, están aplicando la visión integral a decenas de campos diferentes, desde el arte hasta la ecología, desde la medicina hasta la criminología y desde el mundo empresarial hasta la transformación personal. Y puesto que el marco de referencia integral abarca e incluye explícitamente más verdades y más potencialidades que cualquier otro enfoque, aumenta la eficacia de los esfuerzos realizados en cualquier dominio.</a:t>
            </a:r>
            <a:endParaRPr lang="es-ES" sz="2400" b="1" dirty="0">
              <a:ea typeface="SimSun" charset="-122"/>
            </a:endParaRPr>
          </a:p>
        </p:txBody>
      </p:sp>
      <p:pic>
        <p:nvPicPr>
          <p:cNvPr id="25602" name="Picture 2" descr="https://encrypted-tbn2.gstatic.com/images?q=tbn:ANd9GcRzC5iYO9GAJnLXmP0Et8PMUhhjhBmYRE9ibSFIXomBqbsFdiLZDw">
            <a:hlinkClick r:id="rId3"/>
          </p:cNvPr>
          <p:cNvPicPr>
            <a:picLocks noChangeAspect="1" noChangeArrowheads="1"/>
          </p:cNvPicPr>
          <p:nvPr/>
        </p:nvPicPr>
        <p:blipFill>
          <a:blip r:embed="rId4" cstate="print"/>
          <a:srcRect/>
          <a:stretch>
            <a:fillRect/>
          </a:stretch>
        </p:blipFill>
        <p:spPr bwMode="auto">
          <a:xfrm>
            <a:off x="6300192" y="1700808"/>
            <a:ext cx="2555776" cy="255577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2" name="3 Imagen" descr="white_orb5_240.jpg"/>
          <p:cNvPicPr>
            <a:picLocks noChangeAspect="1"/>
          </p:cNvPicPr>
          <p:nvPr/>
        </p:nvPicPr>
        <p:blipFill>
          <a:blip r:embed="rId3" cstate="print">
            <a:clrChange>
              <a:clrFrom>
                <a:srgbClr val="030303"/>
              </a:clrFrom>
              <a:clrTo>
                <a:srgbClr val="030303">
                  <a:alpha val="0"/>
                </a:srgbClr>
              </a:clrTo>
            </a:clrChange>
          </a:blip>
          <a:srcRect/>
          <a:stretch>
            <a:fillRect/>
          </a:stretch>
        </p:blipFill>
        <p:spPr bwMode="auto">
          <a:xfrm>
            <a:off x="5029200" y="685800"/>
            <a:ext cx="3733800" cy="3733800"/>
          </a:xfrm>
          <a:prstGeom prst="rect">
            <a:avLst/>
          </a:prstGeom>
          <a:noFill/>
          <a:ln w="9525">
            <a:noFill/>
            <a:miter lim="800000"/>
            <a:headEnd/>
            <a:tailEnd/>
          </a:ln>
        </p:spPr>
      </p:pic>
      <p:sp>
        <p:nvSpPr>
          <p:cNvPr id="3" name="2 Rectángulo"/>
          <p:cNvSpPr/>
          <p:nvPr/>
        </p:nvSpPr>
        <p:spPr>
          <a:xfrm>
            <a:off x="395536" y="1124744"/>
            <a:ext cx="4608512" cy="2677656"/>
          </a:xfrm>
          <a:prstGeom prst="rect">
            <a:avLst/>
          </a:prstGeom>
        </p:spPr>
        <p:txBody>
          <a:bodyPr wrap="square">
            <a:spAutoFit/>
          </a:bodyPr>
          <a:lstStyle/>
          <a:p>
            <a:pPr>
              <a:defRPr/>
            </a:pPr>
            <a:r>
              <a:rPr lang="es-ES" sz="2400" b="1" dirty="0">
                <a:ea typeface="SimSun" charset="-122"/>
              </a:rPr>
              <a:t>Aplicaciones del SOI</a:t>
            </a:r>
          </a:p>
          <a:p>
            <a:pPr>
              <a:defRPr/>
            </a:pPr>
            <a:endParaRPr lang="es-ES" sz="2400" b="1" dirty="0">
              <a:ea typeface="SimSun" charset="-122"/>
            </a:endParaRPr>
          </a:p>
          <a:p>
            <a:pPr lvl="1">
              <a:buFont typeface="Arial" pitchFamily="34" charset="0"/>
              <a:buChar char="•"/>
            </a:pPr>
            <a:r>
              <a:rPr lang="es-ES" sz="2400" b="1" dirty="0">
                <a:ea typeface="SimSun" charset="-122"/>
              </a:rPr>
              <a:t>Medicina Integral</a:t>
            </a:r>
          </a:p>
          <a:p>
            <a:pPr lvl="1">
              <a:buFont typeface="Arial" charset="0"/>
              <a:buChar char="•"/>
              <a:defRPr/>
            </a:pPr>
            <a:r>
              <a:rPr lang="es-ES" sz="2400" b="1" dirty="0">
                <a:ea typeface="SimSun" charset="-122"/>
              </a:rPr>
              <a:t> Ecología Integral</a:t>
            </a:r>
          </a:p>
          <a:p>
            <a:pPr lvl="1">
              <a:buFont typeface="Arial" charset="0"/>
              <a:buChar char="•"/>
              <a:defRPr/>
            </a:pPr>
            <a:r>
              <a:rPr lang="es-ES" sz="2400" b="1" dirty="0">
                <a:ea typeface="SimSun" charset="-122"/>
              </a:rPr>
              <a:t> Economía Integral</a:t>
            </a:r>
          </a:p>
          <a:p>
            <a:pPr lvl="1">
              <a:buFont typeface="Arial" charset="0"/>
              <a:buChar char="•"/>
              <a:defRPr/>
            </a:pPr>
            <a:r>
              <a:rPr lang="es-ES" sz="2400" b="1" dirty="0">
                <a:ea typeface="SimSun" charset="-122"/>
              </a:rPr>
              <a:t> Política Integral</a:t>
            </a:r>
          </a:p>
          <a:p>
            <a:pPr lvl="1">
              <a:buFont typeface="Arial" charset="0"/>
              <a:buChar char="•"/>
              <a:defRPr/>
            </a:pPr>
            <a:r>
              <a:rPr lang="es-ES" sz="2400" b="1" dirty="0">
                <a:ea typeface="SimSun" charset="-122"/>
              </a:rPr>
              <a:t> Espiritualidad Integral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691680" y="1700808"/>
            <a:ext cx="61926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alibri" pitchFamily="34" charset="0"/>
                <a:ea typeface="Calibri" pitchFamily="34" charset="0"/>
                <a:cs typeface="TimesNewRomanPSMT"/>
              </a:rPr>
              <a:t>Cualquier modelo médico que quiera ser integral y exhaustivo debe ser </a:t>
            </a:r>
            <a:r>
              <a:rPr kumimoji="0" lang="es-ES" sz="2000" b="1" i="0" u="none" strike="noStrike" cap="none" normalizeH="0" baseline="0" dirty="0" err="1">
                <a:ln>
                  <a:noFill/>
                </a:ln>
                <a:solidFill>
                  <a:srgbClr val="000000"/>
                </a:solidFill>
                <a:effectLst/>
                <a:latin typeface="Calibri" pitchFamily="34" charset="0"/>
                <a:ea typeface="Calibri" pitchFamily="34" charset="0"/>
                <a:cs typeface="TimesNewRomanPSMT"/>
              </a:rPr>
              <a:t>omnicuadrante</a:t>
            </a:r>
            <a:r>
              <a:rPr kumimoji="0" lang="es-ES" sz="2000" b="1" i="0" u="none" strike="noStrike" cap="none" normalizeH="0" baseline="0" dirty="0">
                <a:ln>
                  <a:noFill/>
                </a:ln>
                <a:solidFill>
                  <a:srgbClr val="000000"/>
                </a:solidFill>
                <a:effectLst/>
                <a:latin typeface="Calibri" pitchFamily="34" charset="0"/>
                <a:ea typeface="Calibri" pitchFamily="34" charset="0"/>
                <a:cs typeface="TimesNewRomanPSMT"/>
              </a:rPr>
              <a:t> y </a:t>
            </a:r>
            <a:r>
              <a:rPr kumimoji="0" lang="es-ES" sz="2000" b="1" i="0" u="none" strike="noStrike" cap="none" normalizeH="0" baseline="0" dirty="0" err="1">
                <a:ln>
                  <a:noFill/>
                </a:ln>
                <a:solidFill>
                  <a:srgbClr val="000000"/>
                </a:solidFill>
                <a:effectLst/>
                <a:latin typeface="Calibri" pitchFamily="34" charset="0"/>
                <a:ea typeface="Calibri" pitchFamily="34" charset="0"/>
                <a:cs typeface="TimesNewRomanPSMT"/>
              </a:rPr>
              <a:t>omninivel</a:t>
            </a:r>
            <a:r>
              <a:rPr kumimoji="0" lang="es-ES" sz="2000" b="1" i="0" u="none" strike="noStrike" cap="none" normalizeH="0" baseline="0" dirty="0">
                <a:ln>
                  <a:noFill/>
                </a:ln>
                <a:solidFill>
                  <a:srgbClr val="000000"/>
                </a:solidFill>
                <a:effectLst/>
                <a:latin typeface="Calibri" pitchFamily="34" charset="0"/>
                <a:ea typeface="Calibri" pitchFamily="34" charset="0"/>
                <a:cs typeface="TimesNewRomanPSMT"/>
              </a:rPr>
              <a:t>.</a:t>
            </a:r>
          </a:p>
          <a:p>
            <a:pPr marL="0" marR="0" lvl="0" indent="0" algn="justLow" defTabSz="914400" rtl="0" eaLnBrk="1" fontAlgn="base" latinLnBrk="0" hangingPunct="1">
              <a:lnSpc>
                <a:spcPct val="100000"/>
              </a:lnSpc>
              <a:spcBef>
                <a:spcPct val="0"/>
              </a:spcBef>
              <a:spcAft>
                <a:spcPct val="0"/>
              </a:spcAft>
              <a:buClrTx/>
              <a:buSzTx/>
              <a:buFontTx/>
              <a:buNone/>
              <a:tabLst/>
            </a:pPr>
            <a:endParaRPr lang="es-ES" sz="1000" b="1" dirty="0">
              <a:solidFill>
                <a:srgbClr val="000000"/>
              </a:solidFill>
              <a:latin typeface="Calibri" pitchFamily="34" charset="0"/>
              <a:ea typeface="Calibri" pitchFamily="34" charset="0"/>
              <a:cs typeface="TimesNewRomanPSMT"/>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rgbClr val="000000"/>
                </a:solidFill>
                <a:effectLst/>
                <a:latin typeface="Calibri" pitchFamily="34" charset="0"/>
                <a:ea typeface="Calibri" pitchFamily="34" charset="0"/>
                <a:cs typeface="TimesNewRomanPSMT"/>
              </a:rPr>
              <a:t>La idea consiste simplemente en recordar que cada cuadrante o dimensión -yo, nosotros, ello y ellos- tiene niveles u olas físicas, emocionales, mentales y espirituales, lo que nos obliga, si queremos desarrollar tratamientos auténticamente integrales, a tener en cuenta todas esas realidades. </a:t>
            </a:r>
            <a:endParaRPr kumimoji="0" lang="es-ES" sz="2000" b="1" i="0" u="none" strike="noStrike" cap="none" normalizeH="0" baseline="0" dirty="0">
              <a:ln>
                <a:noFill/>
              </a:ln>
              <a:solidFill>
                <a:schemeClr val="tx1"/>
              </a:solidFill>
              <a:effectLst/>
              <a:latin typeface="Arial" pitchFamily="34" charset="0"/>
              <a:cs typeface="Arial" pitchFamily="34" charset="0"/>
            </a:endParaRPr>
          </a:p>
        </p:txBody>
      </p:sp>
      <p:sp>
        <p:nvSpPr>
          <p:cNvPr id="4" name="3 CuadroTexto"/>
          <p:cNvSpPr txBox="1"/>
          <p:nvPr/>
        </p:nvSpPr>
        <p:spPr>
          <a:xfrm>
            <a:off x="611560" y="692696"/>
            <a:ext cx="2592288" cy="461665"/>
          </a:xfrm>
          <a:prstGeom prst="rect">
            <a:avLst/>
          </a:prstGeom>
          <a:noFill/>
        </p:spPr>
        <p:txBody>
          <a:bodyPr wrap="square" rtlCol="0">
            <a:spAutoFit/>
          </a:bodyPr>
          <a:lstStyle/>
          <a:p>
            <a:pPr>
              <a:buFont typeface="Arial" pitchFamily="34" charset="0"/>
              <a:buChar char="•"/>
            </a:pPr>
            <a:r>
              <a:rPr lang="es-ES" sz="2400" b="1" dirty="0"/>
              <a:t> Medicina Integral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3E44139A-C0F2-40A3-84AF-85E7AEDC7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11835"/>
            <a:ext cx="4811719" cy="4173349"/>
          </a:xfrm>
          <a:prstGeom prst="rect">
            <a:avLst/>
          </a:prstGeom>
        </p:spPr>
      </p:pic>
      <p:grpSp>
        <p:nvGrpSpPr>
          <p:cNvPr id="19" name="Grupo 18">
            <a:extLst>
              <a:ext uri="{FF2B5EF4-FFF2-40B4-BE49-F238E27FC236}">
                <a16:creationId xmlns:a16="http://schemas.microsoft.com/office/drawing/2014/main" id="{86FF6219-0033-479C-8EBC-2CB74CAEDAAD}"/>
              </a:ext>
            </a:extLst>
          </p:cNvPr>
          <p:cNvGrpSpPr/>
          <p:nvPr/>
        </p:nvGrpSpPr>
        <p:grpSpPr>
          <a:xfrm>
            <a:off x="5404338" y="911835"/>
            <a:ext cx="3366048" cy="4638576"/>
            <a:chOff x="1373835" y="680834"/>
            <a:chExt cx="3366048" cy="4638576"/>
          </a:xfrm>
        </p:grpSpPr>
        <p:pic>
          <p:nvPicPr>
            <p:cNvPr id="20" name="Imagen 19">
              <a:extLst>
                <a:ext uri="{FF2B5EF4-FFF2-40B4-BE49-F238E27FC236}">
                  <a16:creationId xmlns:a16="http://schemas.microsoft.com/office/drawing/2014/main" id="{C7CD7054-07A9-4690-AD80-249A5EACB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835" y="2621935"/>
              <a:ext cx="2087098" cy="2697475"/>
            </a:xfrm>
            <a:prstGeom prst="rect">
              <a:avLst/>
            </a:prstGeom>
          </p:spPr>
        </p:pic>
        <p:pic>
          <p:nvPicPr>
            <p:cNvPr id="21" name="Imagen 20">
              <a:extLst>
                <a:ext uri="{FF2B5EF4-FFF2-40B4-BE49-F238E27FC236}">
                  <a16:creationId xmlns:a16="http://schemas.microsoft.com/office/drawing/2014/main" id="{7FF89963-60FC-467E-B22E-A204177B6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6931" y="680834"/>
              <a:ext cx="1932952" cy="2726060"/>
            </a:xfrm>
            <a:prstGeom prst="rect">
              <a:avLst/>
            </a:prstGeom>
          </p:spPr>
        </p:pic>
      </p:grpSp>
      <p:sp>
        <p:nvSpPr>
          <p:cNvPr id="22" name="CuadroTexto 21">
            <a:extLst>
              <a:ext uri="{FF2B5EF4-FFF2-40B4-BE49-F238E27FC236}">
                <a16:creationId xmlns:a16="http://schemas.microsoft.com/office/drawing/2014/main" id="{BB4E4CA0-88CD-4B9B-9D6E-250A49D2ABB7}"/>
              </a:ext>
            </a:extLst>
          </p:cNvPr>
          <p:cNvSpPr txBox="1"/>
          <p:nvPr/>
        </p:nvSpPr>
        <p:spPr>
          <a:xfrm>
            <a:off x="5506159" y="474061"/>
            <a:ext cx="3672408" cy="369332"/>
          </a:xfrm>
          <a:prstGeom prst="rect">
            <a:avLst/>
          </a:prstGeom>
          <a:noFill/>
        </p:spPr>
        <p:txBody>
          <a:bodyPr wrap="square" rtlCol="0">
            <a:spAutoFit/>
          </a:bodyPr>
          <a:lstStyle/>
          <a:p>
            <a:r>
              <a:rPr lang="es-ES" dirty="0">
                <a:hlinkClick r:id="rId6"/>
              </a:rPr>
              <a:t>Medicina Integral, Un lector noético</a:t>
            </a:r>
            <a:endParaRPr lang="es-ES" dirty="0"/>
          </a:p>
        </p:txBody>
      </p:sp>
      <p:sp>
        <p:nvSpPr>
          <p:cNvPr id="23" name="Rectángulo 22">
            <a:extLst>
              <a:ext uri="{FF2B5EF4-FFF2-40B4-BE49-F238E27FC236}">
                <a16:creationId xmlns:a16="http://schemas.microsoft.com/office/drawing/2014/main" id="{4F38BF95-8563-4D23-8CD8-1881E3E374D6}"/>
              </a:ext>
            </a:extLst>
          </p:cNvPr>
          <p:cNvSpPr/>
          <p:nvPr/>
        </p:nvSpPr>
        <p:spPr>
          <a:xfrm>
            <a:off x="6300192" y="5677559"/>
            <a:ext cx="1823191" cy="369332"/>
          </a:xfrm>
          <a:prstGeom prst="rect">
            <a:avLst/>
          </a:prstGeom>
        </p:spPr>
        <p:txBody>
          <a:bodyPr wrap="none">
            <a:spAutoFit/>
          </a:bodyPr>
          <a:lstStyle/>
          <a:p>
            <a:r>
              <a:rPr lang="es-ES" dirty="0">
                <a:hlinkClick r:id="rId7"/>
              </a:rPr>
              <a:t>Medicina Integral</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DBEFA1C-5327-4784-8FBB-3D12A4FB5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87" y="1556792"/>
            <a:ext cx="2774829" cy="2983686"/>
          </a:xfrm>
          <a:prstGeom prst="rect">
            <a:avLst/>
          </a:prstGeom>
        </p:spPr>
      </p:pic>
      <p:pic>
        <p:nvPicPr>
          <p:cNvPr id="10" name="Imagen 9">
            <a:extLst>
              <a:ext uri="{FF2B5EF4-FFF2-40B4-BE49-F238E27FC236}">
                <a16:creationId xmlns:a16="http://schemas.microsoft.com/office/drawing/2014/main" id="{3DA21B81-26CE-41CE-872B-2C9661ED5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209" y="1916832"/>
            <a:ext cx="2232248" cy="3497586"/>
          </a:xfrm>
          <a:prstGeom prst="rect">
            <a:avLst/>
          </a:prstGeom>
        </p:spPr>
      </p:pic>
      <p:sp>
        <p:nvSpPr>
          <p:cNvPr id="14" name="Rectángulo 13">
            <a:extLst>
              <a:ext uri="{FF2B5EF4-FFF2-40B4-BE49-F238E27FC236}">
                <a16:creationId xmlns:a16="http://schemas.microsoft.com/office/drawing/2014/main" id="{7E4E309F-C2D0-4496-9B80-4E34D95D678B}"/>
              </a:ext>
            </a:extLst>
          </p:cNvPr>
          <p:cNvSpPr/>
          <p:nvPr/>
        </p:nvSpPr>
        <p:spPr>
          <a:xfrm>
            <a:off x="3203848" y="764704"/>
            <a:ext cx="1659685" cy="369332"/>
          </a:xfrm>
          <a:prstGeom prst="rect">
            <a:avLst/>
          </a:prstGeom>
        </p:spPr>
        <p:txBody>
          <a:bodyPr wrap="none">
            <a:spAutoFit/>
          </a:bodyPr>
          <a:lstStyle/>
          <a:p>
            <a:r>
              <a:rPr lang="es-ES" dirty="0">
                <a:hlinkClick r:id="rId5"/>
              </a:rPr>
              <a:t>Integral </a:t>
            </a:r>
            <a:r>
              <a:rPr lang="es-ES" dirty="0" err="1">
                <a:hlinkClick r:id="rId5"/>
              </a:rPr>
              <a:t>Healing</a:t>
            </a:r>
            <a:endParaRPr lang="es-ES" dirty="0"/>
          </a:p>
        </p:txBody>
      </p:sp>
      <p:sp>
        <p:nvSpPr>
          <p:cNvPr id="15" name="Rectángulo 14">
            <a:extLst>
              <a:ext uri="{FF2B5EF4-FFF2-40B4-BE49-F238E27FC236}">
                <a16:creationId xmlns:a16="http://schemas.microsoft.com/office/drawing/2014/main" id="{1929922E-8B68-45E6-A51F-E12035A8A793}"/>
              </a:ext>
            </a:extLst>
          </p:cNvPr>
          <p:cNvSpPr/>
          <p:nvPr/>
        </p:nvSpPr>
        <p:spPr>
          <a:xfrm>
            <a:off x="6891333" y="5733256"/>
            <a:ext cx="1574726" cy="369332"/>
          </a:xfrm>
          <a:prstGeom prst="rect">
            <a:avLst/>
          </a:prstGeom>
        </p:spPr>
        <p:txBody>
          <a:bodyPr wrap="none">
            <a:spAutoFit/>
          </a:bodyPr>
          <a:lstStyle/>
          <a:p>
            <a:r>
              <a:rPr lang="es-ES" dirty="0">
                <a:hlinkClick r:id="rId6"/>
              </a:rPr>
              <a:t>Integral </a:t>
            </a:r>
            <a:r>
              <a:rPr lang="es-ES" dirty="0" err="1">
                <a:hlinkClick r:id="rId6"/>
              </a:rPr>
              <a:t>Health</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9AF0614-BF9C-49AC-ADFC-7E75FAA67BB4}"/>
              </a:ext>
            </a:extLst>
          </p:cNvPr>
          <p:cNvGrpSpPr/>
          <p:nvPr/>
        </p:nvGrpSpPr>
        <p:grpSpPr>
          <a:xfrm>
            <a:off x="395536" y="836712"/>
            <a:ext cx="5272341" cy="2352018"/>
            <a:chOff x="827584" y="1545323"/>
            <a:chExt cx="5272341" cy="2352018"/>
          </a:xfrm>
        </p:grpSpPr>
        <p:sp>
          <p:nvSpPr>
            <p:cNvPr id="13" name="Rectángulo 12">
              <a:extLst>
                <a:ext uri="{FF2B5EF4-FFF2-40B4-BE49-F238E27FC236}">
                  <a16:creationId xmlns:a16="http://schemas.microsoft.com/office/drawing/2014/main" id="{E342E16A-DB22-4BA2-AF71-5BD0A2DA39D8}"/>
                </a:ext>
              </a:extLst>
            </p:cNvPr>
            <p:cNvSpPr/>
            <p:nvPr/>
          </p:nvSpPr>
          <p:spPr>
            <a:xfrm>
              <a:off x="827584" y="2974011"/>
              <a:ext cx="5272341" cy="923330"/>
            </a:xfrm>
            <a:prstGeom prst="rect">
              <a:avLst/>
            </a:prstGeom>
          </p:spPr>
          <p:txBody>
            <a:bodyPr wrap="none">
              <a:spAutoFit/>
            </a:bodyPr>
            <a:lstStyle/>
            <a:p>
              <a:r>
                <a:rPr lang="en-US" b="1" dirty="0">
                  <a:hlinkClick r:id="rId4"/>
                </a:rPr>
                <a:t>A Brief Introduction to Integral Medicine: Part One</a:t>
              </a:r>
              <a:r>
                <a:rPr lang="en-US" b="1" dirty="0"/>
                <a:t> </a:t>
              </a:r>
            </a:p>
            <a:p>
              <a:r>
                <a:rPr lang="en-US" b="1" dirty="0">
                  <a:hlinkClick r:id="rId5"/>
                </a:rPr>
                <a:t>A Brief Introduction to Integral Medicine: Part Two</a:t>
              </a:r>
              <a:endParaRPr lang="en-US" b="1" dirty="0"/>
            </a:p>
            <a:p>
              <a:r>
                <a:rPr lang="en-US" b="1" dirty="0">
                  <a:hlinkClick r:id="rId6"/>
                </a:rPr>
                <a:t>A Brief Introduction to Integral Medicine: Part Three</a:t>
              </a:r>
              <a:r>
                <a:rPr lang="en-US" b="1" dirty="0"/>
                <a:t> </a:t>
              </a:r>
              <a:endParaRPr lang="es-ES" dirty="0"/>
            </a:p>
          </p:txBody>
        </p:sp>
        <p:pic>
          <p:nvPicPr>
            <p:cNvPr id="4" name="Imagen 3">
              <a:extLst>
                <a:ext uri="{FF2B5EF4-FFF2-40B4-BE49-F238E27FC236}">
                  <a16:creationId xmlns:a16="http://schemas.microsoft.com/office/drawing/2014/main" id="{4A6368BB-1198-4FD5-BFBA-CD4169910C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616" y="1545323"/>
              <a:ext cx="4372643" cy="1152128"/>
            </a:xfrm>
            <a:prstGeom prst="rect">
              <a:avLst/>
            </a:prstGeom>
          </p:spPr>
        </p:pic>
      </p:grpSp>
      <p:grpSp>
        <p:nvGrpSpPr>
          <p:cNvPr id="7" name="Grupo 6">
            <a:extLst>
              <a:ext uri="{FF2B5EF4-FFF2-40B4-BE49-F238E27FC236}">
                <a16:creationId xmlns:a16="http://schemas.microsoft.com/office/drawing/2014/main" id="{CCE712AB-9FD6-4476-A2EB-CF298F6CA99E}"/>
              </a:ext>
            </a:extLst>
          </p:cNvPr>
          <p:cNvGrpSpPr/>
          <p:nvPr/>
        </p:nvGrpSpPr>
        <p:grpSpPr>
          <a:xfrm>
            <a:off x="4572000" y="3669271"/>
            <a:ext cx="3888432" cy="1641904"/>
            <a:chOff x="4774450" y="3962729"/>
            <a:chExt cx="3888432" cy="1641904"/>
          </a:xfrm>
        </p:grpSpPr>
        <p:pic>
          <p:nvPicPr>
            <p:cNvPr id="5" name="Imagen 4">
              <a:extLst>
                <a:ext uri="{FF2B5EF4-FFF2-40B4-BE49-F238E27FC236}">
                  <a16:creationId xmlns:a16="http://schemas.microsoft.com/office/drawing/2014/main" id="{2B7829D0-6479-4177-B7E9-253EBE48DF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4450" y="3962729"/>
              <a:ext cx="3888432" cy="996012"/>
            </a:xfrm>
            <a:prstGeom prst="rect">
              <a:avLst/>
            </a:prstGeom>
          </p:spPr>
        </p:pic>
        <p:sp>
          <p:nvSpPr>
            <p:cNvPr id="6" name="Rectángulo 5">
              <a:extLst>
                <a:ext uri="{FF2B5EF4-FFF2-40B4-BE49-F238E27FC236}">
                  <a16:creationId xmlns:a16="http://schemas.microsoft.com/office/drawing/2014/main" id="{956656E4-F160-4C85-B1D4-30E046F55FBE}"/>
                </a:ext>
              </a:extLst>
            </p:cNvPr>
            <p:cNvSpPr/>
            <p:nvPr/>
          </p:nvSpPr>
          <p:spPr>
            <a:xfrm>
              <a:off x="4788024" y="5235301"/>
              <a:ext cx="3654590" cy="369332"/>
            </a:xfrm>
            <a:prstGeom prst="rect">
              <a:avLst/>
            </a:prstGeom>
          </p:spPr>
          <p:txBody>
            <a:bodyPr wrap="none">
              <a:spAutoFit/>
            </a:bodyPr>
            <a:lstStyle/>
            <a:p>
              <a:r>
                <a:rPr lang="es-ES" dirty="0">
                  <a:hlinkClick r:id="rId9"/>
                </a:rPr>
                <a:t>https://www.unleashourhealth.com/</a:t>
              </a:r>
              <a:endParaRPr lang="es-ES" dirty="0"/>
            </a:p>
          </p:txBody>
        </p:sp>
      </p:grpSp>
    </p:spTree>
    <p:extLst>
      <p:ext uri="{BB962C8B-B14F-4D97-AF65-F5344CB8AC3E}">
        <p14:creationId xmlns:p14="http://schemas.microsoft.com/office/powerpoint/2010/main" val="282289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332656"/>
            <a:ext cx="2448272" cy="461665"/>
          </a:xfrm>
          <a:prstGeom prst="rect">
            <a:avLst/>
          </a:prstGeom>
          <a:noFill/>
        </p:spPr>
        <p:txBody>
          <a:bodyPr wrap="square" rtlCol="0">
            <a:spAutoFit/>
          </a:bodyPr>
          <a:lstStyle/>
          <a:p>
            <a:pPr>
              <a:buFont typeface="Arial" pitchFamily="34" charset="0"/>
              <a:buChar char="•"/>
            </a:pPr>
            <a:r>
              <a:rPr lang="es-ES" sz="2400" b="1" dirty="0"/>
              <a:t> Ecología Integral</a:t>
            </a:r>
          </a:p>
        </p:txBody>
      </p:sp>
      <p:sp>
        <p:nvSpPr>
          <p:cNvPr id="3" name="2 Rectángulo"/>
          <p:cNvSpPr/>
          <p:nvPr/>
        </p:nvSpPr>
        <p:spPr>
          <a:xfrm>
            <a:off x="1619672" y="1124744"/>
            <a:ext cx="7056784" cy="4401205"/>
          </a:xfrm>
          <a:prstGeom prst="rect">
            <a:avLst/>
          </a:prstGeom>
        </p:spPr>
        <p:txBody>
          <a:bodyPr wrap="square">
            <a:spAutoFit/>
          </a:bodyPr>
          <a:lstStyle/>
          <a:p>
            <a:pPr algn="just"/>
            <a:r>
              <a:rPr lang="es-ES" sz="2000" b="1" dirty="0"/>
              <a:t>La idea básica afirma simplemente que los abordajes parciales y limitados a los problemas medioambientales están condenados al fracaso. Y para ello hay que tener en cuenta tanto los cuadrantes interiores (o de la Mano Izquierda) como los exteriores (o de la Mano Derecha).</a:t>
            </a:r>
          </a:p>
          <a:p>
            <a:pPr algn="just"/>
            <a:endParaRPr lang="es-ES" sz="2000" b="1" dirty="0"/>
          </a:p>
          <a:p>
            <a:pPr algn="just"/>
            <a:r>
              <a:rPr lang="es-ES" sz="2000" b="1" dirty="0"/>
              <a:t>La sostenibilidad medioambiental externa es realmente imprescindible, pero sin el correspondiente crecimiento y desarrollo de los dominios interiores hasta los niveles de una conciencia y unos valores </a:t>
            </a:r>
            <a:r>
              <a:rPr lang="es-ES" sz="2000" b="1" dirty="0" err="1"/>
              <a:t>mundicéntricos</a:t>
            </a:r>
            <a:r>
              <a:rPr lang="es-ES" sz="2000" b="1" dirty="0"/>
              <a:t>,  nuestro entorno se hallará en grave peligro. Centrarnos tan sólo en soluciones externas no hace más que agravar el problema. Recordemos que si el yo, la cultura y la naturaleza no se liberan juntos, no lo harán en modo alguno.</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6917</TotalTime>
  <Words>1312</Words>
  <Application>Microsoft Office PowerPoint</Application>
  <PresentationFormat>Presentación en pantalla (4:3)</PresentationFormat>
  <Paragraphs>96</Paragraphs>
  <Slides>29</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ARAUJO64</dc:creator>
  <cp:lastModifiedBy>Jose Araujo</cp:lastModifiedBy>
  <cp:revision>225</cp:revision>
  <dcterms:created xsi:type="dcterms:W3CDTF">2011-04-17T18:48:27Z</dcterms:created>
  <dcterms:modified xsi:type="dcterms:W3CDTF">2019-10-21T17:23:39Z</dcterms:modified>
</cp:coreProperties>
</file>