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310" r:id="rId4"/>
    <p:sldId id="316" r:id="rId5"/>
    <p:sldId id="306" r:id="rId6"/>
    <p:sldId id="274" r:id="rId7"/>
    <p:sldId id="330" r:id="rId8"/>
    <p:sldId id="319" r:id="rId9"/>
    <p:sldId id="268" r:id="rId10"/>
    <p:sldId id="312" r:id="rId11"/>
    <p:sldId id="328" r:id="rId12"/>
    <p:sldId id="266" r:id="rId13"/>
    <p:sldId id="325" r:id="rId14"/>
    <p:sldId id="332" r:id="rId15"/>
    <p:sldId id="333" r:id="rId16"/>
    <p:sldId id="326" r:id="rId17"/>
    <p:sldId id="313" r:id="rId18"/>
    <p:sldId id="327" r:id="rId19"/>
    <p:sldId id="334" r:id="rId20"/>
    <p:sldId id="335" r:id="rId21"/>
    <p:sldId id="336" r:id="rId22"/>
    <p:sldId id="337" r:id="rId23"/>
    <p:sldId id="338" r:id="rId24"/>
    <p:sldId id="32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69438-F410-410C-95D3-A6D4548ADD9A}" v="24" dt="2020-08-27T23:51:4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1460" autoAdjust="0"/>
  </p:normalViewPr>
  <p:slideViewPr>
    <p:cSldViewPr>
      <p:cViewPr varScale="1">
        <p:scale>
          <a:sx n="63" d="100"/>
          <a:sy n="63" d="100"/>
        </p:scale>
        <p:origin x="1692" y="72"/>
      </p:cViewPr>
      <p:guideLst>
        <p:guide orient="horz" pos="2160"/>
        <p:guide pos="2880"/>
      </p:guideLst>
    </p:cSldViewPr>
  </p:slideViewPr>
  <p:outlineViewPr>
    <p:cViewPr>
      <p:scale>
        <a:sx n="33" d="100"/>
        <a:sy n="33" d="100"/>
      </p:scale>
      <p:origin x="0" y="-510"/>
    </p:cViewPr>
  </p:outlineViewPr>
  <p:notesTextViewPr>
    <p:cViewPr>
      <p:scale>
        <a:sx n="100" d="100"/>
        <a:sy n="100" d="100"/>
      </p:scale>
      <p:origin x="0" y="0"/>
    </p:cViewPr>
  </p:notesTextViewPr>
  <p:sorterViewPr>
    <p:cViewPr>
      <p:scale>
        <a:sx n="80" d="100"/>
        <a:sy n="80" d="100"/>
      </p:scale>
      <p:origin x="0" y="-27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Araujo" userId="9c9bb85a2f50f063" providerId="LiveId" clId="{E5869438-F410-410C-95D3-A6D4548ADD9A}"/>
    <pc:docChg chg="undo custSel addSld delSld modSld">
      <pc:chgData name="Jose Araujo" userId="9c9bb85a2f50f063" providerId="LiveId" clId="{E5869438-F410-410C-95D3-A6D4548ADD9A}" dt="2020-08-27T23:53:34.850" v="1877" actId="1076"/>
      <pc:docMkLst>
        <pc:docMk/>
      </pc:docMkLst>
      <pc:sldChg chg="delSp add del mod delAnim">
        <pc:chgData name="Jose Araujo" userId="9c9bb85a2f50f063" providerId="LiveId" clId="{E5869438-F410-410C-95D3-A6D4548ADD9A}" dt="2020-08-27T23:43:39.152" v="1828" actId="2696"/>
        <pc:sldMkLst>
          <pc:docMk/>
          <pc:sldMk cId="696112725" sldId="271"/>
        </pc:sldMkLst>
        <pc:grpChg chg="del">
          <ac:chgData name="Jose Araujo" userId="9c9bb85a2f50f063" providerId="LiveId" clId="{E5869438-F410-410C-95D3-A6D4548ADD9A}" dt="2020-08-27T23:43:23.405" v="1826" actId="21"/>
          <ac:grpSpMkLst>
            <pc:docMk/>
            <pc:sldMk cId="696112725" sldId="271"/>
            <ac:grpSpMk id="7" creationId="{ED9372C9-15F1-4100-9D3A-85ACDF3323C5}"/>
          </ac:grpSpMkLst>
        </pc:grpChg>
        <pc:grpChg chg="del">
          <ac:chgData name="Jose Araujo" userId="9c9bb85a2f50f063" providerId="LiveId" clId="{E5869438-F410-410C-95D3-A6D4548ADD9A}" dt="2020-08-27T23:43:23.405" v="1826" actId="21"/>
          <ac:grpSpMkLst>
            <pc:docMk/>
            <pc:sldMk cId="696112725" sldId="271"/>
            <ac:grpSpMk id="11" creationId="{435E3B72-B9DA-48AF-8521-8A155872E5EB}"/>
          </ac:grpSpMkLst>
        </pc:grpChg>
      </pc:sldChg>
      <pc:sldChg chg="delSp add del mod delAnim">
        <pc:chgData name="Jose Araujo" userId="9c9bb85a2f50f063" providerId="LiveId" clId="{E5869438-F410-410C-95D3-A6D4548ADD9A}" dt="2020-08-27T23:44:40.637" v="1838" actId="2696"/>
        <pc:sldMkLst>
          <pc:docMk/>
          <pc:sldMk cId="3855438648" sldId="275"/>
        </pc:sldMkLst>
        <pc:grpChg chg="del">
          <ac:chgData name="Jose Araujo" userId="9c9bb85a2f50f063" providerId="LiveId" clId="{E5869438-F410-410C-95D3-A6D4548ADD9A}" dt="2020-08-27T23:44:03.725" v="1831" actId="21"/>
          <ac:grpSpMkLst>
            <pc:docMk/>
            <pc:sldMk cId="3855438648" sldId="275"/>
            <ac:grpSpMk id="12" creationId="{78BA4B60-4F39-4A12-91E0-56E742F67E8C}"/>
          </ac:grpSpMkLst>
        </pc:grpChg>
        <pc:grpChg chg="del">
          <ac:chgData name="Jose Araujo" userId="9c9bb85a2f50f063" providerId="LiveId" clId="{E5869438-F410-410C-95D3-A6D4548ADD9A}" dt="2020-08-27T23:44:03.725" v="1831" actId="21"/>
          <ac:grpSpMkLst>
            <pc:docMk/>
            <pc:sldMk cId="3855438648" sldId="275"/>
            <ac:grpSpMk id="13" creationId="{C283C467-C0D0-4667-A0E1-015874F2235E}"/>
          </ac:grpSpMkLst>
        </pc:grpChg>
        <pc:grpChg chg="del">
          <ac:chgData name="Jose Araujo" userId="9c9bb85a2f50f063" providerId="LiveId" clId="{E5869438-F410-410C-95D3-A6D4548ADD9A}" dt="2020-08-27T23:44:03.725" v="1831" actId="21"/>
          <ac:grpSpMkLst>
            <pc:docMk/>
            <pc:sldMk cId="3855438648" sldId="275"/>
            <ac:grpSpMk id="14" creationId="{203BCF20-D655-49E1-951B-EA3F83A770FD}"/>
          </ac:grpSpMkLst>
        </pc:grpChg>
      </pc:sldChg>
      <pc:sldChg chg="delSp add del mod delAnim">
        <pc:chgData name="Jose Araujo" userId="9c9bb85a2f50f063" providerId="LiveId" clId="{E5869438-F410-410C-95D3-A6D4548ADD9A}" dt="2020-08-27T23:47:44.280" v="1845" actId="2696"/>
        <pc:sldMkLst>
          <pc:docMk/>
          <pc:sldMk cId="1152555191" sldId="276"/>
        </pc:sldMkLst>
        <pc:spChg chg="del">
          <ac:chgData name="Jose Araujo" userId="9c9bb85a2f50f063" providerId="LiveId" clId="{E5869438-F410-410C-95D3-A6D4548ADD9A}" dt="2020-08-27T23:47:34.913" v="1843" actId="21"/>
          <ac:spMkLst>
            <pc:docMk/>
            <pc:sldMk cId="1152555191" sldId="276"/>
            <ac:spMk id="2" creationId="{EC0FEC94-2DD6-429E-9B9C-47A777A53153}"/>
          </ac:spMkLst>
        </pc:spChg>
        <pc:grpChg chg="del">
          <ac:chgData name="Jose Araujo" userId="9c9bb85a2f50f063" providerId="LiveId" clId="{E5869438-F410-410C-95D3-A6D4548ADD9A}" dt="2020-08-27T23:47:34.913" v="1843" actId="21"/>
          <ac:grpSpMkLst>
            <pc:docMk/>
            <pc:sldMk cId="1152555191" sldId="276"/>
            <ac:grpSpMk id="6" creationId="{51FFDF69-3219-46C8-86B1-F0A640956777}"/>
          </ac:grpSpMkLst>
        </pc:grpChg>
      </pc:sldChg>
      <pc:sldChg chg="del">
        <pc:chgData name="Jose Araujo" userId="9c9bb85a2f50f063" providerId="LiveId" clId="{E5869438-F410-410C-95D3-A6D4548ADD9A}" dt="2020-08-27T23:45:12.117" v="1839" actId="47"/>
        <pc:sldMkLst>
          <pc:docMk/>
          <pc:sldMk cId="0" sldId="323"/>
        </pc:sldMkLst>
      </pc:sldChg>
      <pc:sldChg chg="addSp delSp modSp add mod">
        <pc:chgData name="Jose Araujo" userId="9c9bb85a2f50f063" providerId="LiveId" clId="{E5869438-F410-410C-95D3-A6D4548ADD9A}" dt="2020-08-27T23:53:34.850" v="1877" actId="1076"/>
        <pc:sldMkLst>
          <pc:docMk/>
          <pc:sldMk cId="2100910794" sldId="334"/>
        </pc:sldMkLst>
        <pc:spChg chg="mod">
          <ac:chgData name="Jose Araujo" userId="9c9bb85a2f50f063" providerId="LiveId" clId="{E5869438-F410-410C-95D3-A6D4548ADD9A}" dt="2020-08-27T23:53:34.850" v="1877" actId="1076"/>
          <ac:spMkLst>
            <pc:docMk/>
            <pc:sldMk cId="2100910794" sldId="334"/>
            <ac:spMk id="2" creationId="{00000000-0000-0000-0000-000000000000}"/>
          </ac:spMkLst>
        </pc:spChg>
        <pc:spChg chg="add mod">
          <ac:chgData name="Jose Araujo" userId="9c9bb85a2f50f063" providerId="LiveId" clId="{E5869438-F410-410C-95D3-A6D4548ADD9A}" dt="2020-08-18T02:20:47.237" v="756" actId="14100"/>
          <ac:spMkLst>
            <pc:docMk/>
            <pc:sldMk cId="2100910794" sldId="334"/>
            <ac:spMk id="3" creationId="{4E3681C2-18C8-4D69-BAB9-CBD672153DA3}"/>
          </ac:spMkLst>
        </pc:spChg>
        <pc:grpChg chg="del mod">
          <ac:chgData name="Jose Araujo" userId="9c9bb85a2f50f063" providerId="LiveId" clId="{E5869438-F410-410C-95D3-A6D4548ADD9A}" dt="2020-08-18T02:17:07.723" v="660" actId="478"/>
          <ac:grpSpMkLst>
            <pc:docMk/>
            <pc:sldMk cId="2100910794" sldId="334"/>
            <ac:grpSpMk id="9" creationId="{1406C996-E530-4487-9F21-E68959204BF9}"/>
          </ac:grpSpMkLst>
        </pc:grpChg>
        <pc:picChg chg="add mod">
          <ac:chgData name="Jose Araujo" userId="9c9bb85a2f50f063" providerId="LiveId" clId="{E5869438-F410-410C-95D3-A6D4548ADD9A}" dt="2020-08-18T02:20:56.941" v="758" actId="1076"/>
          <ac:picMkLst>
            <pc:docMk/>
            <pc:sldMk cId="2100910794" sldId="334"/>
            <ac:picMk id="11" creationId="{C56F0A7B-45C7-4611-B3CE-5B6261180AF3}"/>
          </ac:picMkLst>
        </pc:picChg>
      </pc:sldChg>
      <pc:sldChg chg="addSp delSp modSp add mod">
        <pc:chgData name="Jose Araujo" userId="9c9bb85a2f50f063" providerId="LiveId" clId="{E5869438-F410-410C-95D3-A6D4548ADD9A}" dt="2020-08-27T23:31:30.825" v="1792" actId="1076"/>
        <pc:sldMkLst>
          <pc:docMk/>
          <pc:sldMk cId="118447495" sldId="335"/>
        </pc:sldMkLst>
        <pc:spChg chg="add del mod">
          <ac:chgData name="Jose Araujo" userId="9c9bb85a2f50f063" providerId="LiveId" clId="{E5869438-F410-410C-95D3-A6D4548ADD9A}" dt="2020-08-27T23:28:39.738" v="1522" actId="1076"/>
          <ac:spMkLst>
            <pc:docMk/>
            <pc:sldMk cId="118447495" sldId="335"/>
            <ac:spMk id="2" creationId="{00000000-0000-0000-0000-000000000000}"/>
          </ac:spMkLst>
        </pc:spChg>
        <pc:spChg chg="del">
          <ac:chgData name="Jose Araujo" userId="9c9bb85a2f50f063" providerId="LiveId" clId="{E5869438-F410-410C-95D3-A6D4548ADD9A}" dt="2020-08-27T23:14:54.242" v="768" actId="478"/>
          <ac:spMkLst>
            <pc:docMk/>
            <pc:sldMk cId="118447495" sldId="335"/>
            <ac:spMk id="3" creationId="{4E3681C2-18C8-4D69-BAB9-CBD672153DA3}"/>
          </ac:spMkLst>
        </pc:spChg>
        <pc:spChg chg="add mod">
          <ac:chgData name="Jose Araujo" userId="9c9bb85a2f50f063" providerId="LiveId" clId="{E5869438-F410-410C-95D3-A6D4548ADD9A}" dt="2020-08-27T23:22:40.449" v="980" actId="571"/>
          <ac:spMkLst>
            <pc:docMk/>
            <pc:sldMk cId="118447495" sldId="335"/>
            <ac:spMk id="9" creationId="{20A92B9B-9655-4EEB-842B-5EA8AD0CBA7F}"/>
          </ac:spMkLst>
        </pc:spChg>
        <pc:spChg chg="add mod">
          <ac:chgData name="Jose Araujo" userId="9c9bb85a2f50f063" providerId="LiveId" clId="{E5869438-F410-410C-95D3-A6D4548ADD9A}" dt="2020-08-27T23:31:30.825" v="1792" actId="1076"/>
          <ac:spMkLst>
            <pc:docMk/>
            <pc:sldMk cId="118447495" sldId="335"/>
            <ac:spMk id="13" creationId="{A54DF2BF-4BD6-4C87-92F2-CC303B7332A6}"/>
          </ac:spMkLst>
        </pc:spChg>
        <pc:spChg chg="add mod">
          <ac:chgData name="Jose Araujo" userId="9c9bb85a2f50f063" providerId="LiveId" clId="{E5869438-F410-410C-95D3-A6D4548ADD9A}" dt="2020-08-27T23:31:25.764" v="1791" actId="1076"/>
          <ac:spMkLst>
            <pc:docMk/>
            <pc:sldMk cId="118447495" sldId="335"/>
            <ac:spMk id="15" creationId="{16C0C011-1941-4089-9554-4883A72D2A39}"/>
          </ac:spMkLst>
        </pc:spChg>
        <pc:picChg chg="add mod">
          <ac:chgData name="Jose Araujo" userId="9c9bb85a2f50f063" providerId="LiveId" clId="{E5869438-F410-410C-95D3-A6D4548ADD9A}" dt="2020-08-27T23:28:35.985" v="1521" actId="1076"/>
          <ac:picMkLst>
            <pc:docMk/>
            <pc:sldMk cId="118447495" sldId="335"/>
            <ac:picMk id="5" creationId="{DCF209A0-8E47-4504-953F-E3290597E6C7}"/>
          </ac:picMkLst>
        </pc:picChg>
        <pc:picChg chg="add del mod">
          <ac:chgData name="Jose Araujo" userId="9c9bb85a2f50f063" providerId="LiveId" clId="{E5869438-F410-410C-95D3-A6D4548ADD9A}" dt="2020-08-27T23:20:36.899" v="793" actId="931"/>
          <ac:picMkLst>
            <pc:docMk/>
            <pc:sldMk cId="118447495" sldId="335"/>
            <ac:picMk id="7" creationId="{F38DA580-744D-4AF2-9FB7-50A8A71C259C}"/>
          </ac:picMkLst>
        </pc:picChg>
        <pc:picChg chg="add del mod">
          <ac:chgData name="Jose Araujo" userId="9c9bb85a2f50f063" providerId="LiveId" clId="{E5869438-F410-410C-95D3-A6D4548ADD9A}" dt="2020-08-27T23:22:47.437" v="982" actId="478"/>
          <ac:picMkLst>
            <pc:docMk/>
            <pc:sldMk cId="118447495" sldId="335"/>
            <ac:picMk id="10" creationId="{E6FF820A-DA9E-48EA-A86A-FD157296379E}"/>
          </ac:picMkLst>
        </pc:picChg>
        <pc:picChg chg="del mod">
          <ac:chgData name="Jose Araujo" userId="9c9bb85a2f50f063" providerId="LiveId" clId="{E5869438-F410-410C-95D3-A6D4548ADD9A}" dt="2020-08-27T23:14:37.346" v="765" actId="478"/>
          <ac:picMkLst>
            <pc:docMk/>
            <pc:sldMk cId="118447495" sldId="335"/>
            <ac:picMk id="11" creationId="{C56F0A7B-45C7-4611-B3CE-5B6261180AF3}"/>
          </ac:picMkLst>
        </pc:picChg>
      </pc:sldChg>
      <pc:sldChg chg="addSp delSp modSp add mod modAnim">
        <pc:chgData name="Jose Araujo" userId="9c9bb85a2f50f063" providerId="LiveId" clId="{E5869438-F410-410C-95D3-A6D4548ADD9A}" dt="2020-08-27T23:50:45.487" v="1855" actId="255"/>
        <pc:sldMkLst>
          <pc:docMk/>
          <pc:sldMk cId="271559660" sldId="336"/>
        </pc:sldMkLst>
        <pc:spChg chg="del mod">
          <ac:chgData name="Jose Araujo" userId="9c9bb85a2f50f063" providerId="LiveId" clId="{E5869438-F410-410C-95D3-A6D4548ADD9A}" dt="2020-08-27T23:32:21.338" v="1798" actId="478"/>
          <ac:spMkLst>
            <pc:docMk/>
            <pc:sldMk cId="271559660" sldId="336"/>
            <ac:spMk id="2" creationId="{00000000-0000-0000-0000-000000000000}"/>
          </ac:spMkLst>
        </pc:spChg>
        <pc:spChg chg="add mod">
          <ac:chgData name="Jose Araujo" userId="9c9bb85a2f50f063" providerId="LiveId" clId="{E5869438-F410-410C-95D3-A6D4548ADD9A}" dt="2020-08-27T23:32:54.840" v="1820" actId="1076"/>
          <ac:spMkLst>
            <pc:docMk/>
            <pc:sldMk cId="271559660" sldId="336"/>
            <ac:spMk id="3" creationId="{DF65DEB8-B44F-4FE2-A392-400D89C47CE3}"/>
          </ac:spMkLst>
        </pc:spChg>
        <pc:spChg chg="mod">
          <ac:chgData name="Jose Araujo" userId="9c9bb85a2f50f063" providerId="LiveId" clId="{E5869438-F410-410C-95D3-A6D4548ADD9A}" dt="2020-08-27T23:50:06.009" v="1849" actId="14100"/>
          <ac:spMkLst>
            <pc:docMk/>
            <pc:sldMk cId="271559660" sldId="336"/>
            <ac:spMk id="9" creationId="{8BDFFB89-CE8F-4055-B702-0AB0C2DDB56A}"/>
          </ac:spMkLst>
        </pc:spChg>
        <pc:spChg chg="mod">
          <ac:chgData name="Jose Araujo" userId="9c9bb85a2f50f063" providerId="LiveId" clId="{E5869438-F410-410C-95D3-A6D4548ADD9A}" dt="2020-08-27T23:50:14.283" v="1850" actId="255"/>
          <ac:spMkLst>
            <pc:docMk/>
            <pc:sldMk cId="271559660" sldId="336"/>
            <ac:spMk id="11" creationId="{496C3FDC-4695-4CCD-A4D2-7CDCC3EA2218}"/>
          </ac:spMkLst>
        </pc:spChg>
        <pc:spChg chg="del">
          <ac:chgData name="Jose Araujo" userId="9c9bb85a2f50f063" providerId="LiveId" clId="{E5869438-F410-410C-95D3-A6D4548ADD9A}" dt="2020-08-27T23:31:47.395" v="1794" actId="478"/>
          <ac:spMkLst>
            <pc:docMk/>
            <pc:sldMk cId="271559660" sldId="336"/>
            <ac:spMk id="13" creationId="{A54DF2BF-4BD6-4C87-92F2-CC303B7332A6}"/>
          </ac:spMkLst>
        </pc:spChg>
        <pc:spChg chg="mod">
          <ac:chgData name="Jose Araujo" userId="9c9bb85a2f50f063" providerId="LiveId" clId="{E5869438-F410-410C-95D3-A6D4548ADD9A}" dt="2020-08-27T23:50:39.886" v="1854" actId="14100"/>
          <ac:spMkLst>
            <pc:docMk/>
            <pc:sldMk cId="271559660" sldId="336"/>
            <ac:spMk id="14" creationId="{26631FC6-ED75-4C2A-A049-307A67D5B407}"/>
          </ac:spMkLst>
        </pc:spChg>
        <pc:spChg chg="del">
          <ac:chgData name="Jose Araujo" userId="9c9bb85a2f50f063" providerId="LiveId" clId="{E5869438-F410-410C-95D3-A6D4548ADD9A}" dt="2020-08-27T23:31:50.119" v="1795" actId="478"/>
          <ac:spMkLst>
            <pc:docMk/>
            <pc:sldMk cId="271559660" sldId="336"/>
            <ac:spMk id="15" creationId="{16C0C011-1941-4089-9554-4883A72D2A39}"/>
          </ac:spMkLst>
        </pc:spChg>
        <pc:spChg chg="mod">
          <ac:chgData name="Jose Araujo" userId="9c9bb85a2f50f063" providerId="LiveId" clId="{E5869438-F410-410C-95D3-A6D4548ADD9A}" dt="2020-08-27T23:50:45.487" v="1855" actId="255"/>
          <ac:spMkLst>
            <pc:docMk/>
            <pc:sldMk cId="271559660" sldId="336"/>
            <ac:spMk id="17" creationId="{6F133E5C-FA17-4E9F-B784-859722D33912}"/>
          </ac:spMkLst>
        </pc:spChg>
        <pc:grpChg chg="add mod">
          <ac:chgData name="Jose Araujo" userId="9c9bb85a2f50f063" providerId="LiveId" clId="{E5869438-F410-410C-95D3-A6D4548ADD9A}" dt="2020-08-27T23:50:22.559" v="1852" actId="14100"/>
          <ac:grpSpMkLst>
            <pc:docMk/>
            <pc:sldMk cId="271559660" sldId="336"/>
            <ac:grpSpMk id="8" creationId="{82FD23B7-E273-4BBA-B3B9-0024B2AF8A8F}"/>
          </ac:grpSpMkLst>
        </pc:grpChg>
        <pc:grpChg chg="add mod">
          <ac:chgData name="Jose Araujo" userId="9c9bb85a2f50f063" providerId="LiveId" clId="{E5869438-F410-410C-95D3-A6D4548ADD9A}" dt="2020-08-27T23:43:27.083" v="1827"/>
          <ac:grpSpMkLst>
            <pc:docMk/>
            <pc:sldMk cId="271559660" sldId="336"/>
            <ac:grpSpMk id="12" creationId="{ABC29495-FD2E-4871-B226-9CCDBBB07EEE}"/>
          </ac:grpSpMkLst>
        </pc:grpChg>
        <pc:picChg chg="del">
          <ac:chgData name="Jose Araujo" userId="9c9bb85a2f50f063" providerId="LiveId" clId="{E5869438-F410-410C-95D3-A6D4548ADD9A}" dt="2020-08-27T23:32:51.302" v="1819" actId="478"/>
          <ac:picMkLst>
            <pc:docMk/>
            <pc:sldMk cId="271559660" sldId="336"/>
            <ac:picMk id="5" creationId="{DCF209A0-8E47-4504-953F-E3290597E6C7}"/>
          </ac:picMkLst>
        </pc:picChg>
        <pc:picChg chg="mod">
          <ac:chgData name="Jose Araujo" userId="9c9bb85a2f50f063" providerId="LiveId" clId="{E5869438-F410-410C-95D3-A6D4548ADD9A}" dt="2020-08-27T23:43:27.083" v="1827"/>
          <ac:picMkLst>
            <pc:docMk/>
            <pc:sldMk cId="271559660" sldId="336"/>
            <ac:picMk id="10" creationId="{F0839475-14F9-4A15-B9FB-16234CB8FF6C}"/>
          </ac:picMkLst>
        </pc:picChg>
        <pc:picChg chg="mod">
          <ac:chgData name="Jose Araujo" userId="9c9bb85a2f50f063" providerId="LiveId" clId="{E5869438-F410-410C-95D3-A6D4548ADD9A}" dt="2020-08-27T23:43:27.083" v="1827"/>
          <ac:picMkLst>
            <pc:docMk/>
            <pc:sldMk cId="271559660" sldId="336"/>
            <ac:picMk id="16" creationId="{1798D870-9514-4631-8184-015544A7AE8A}"/>
          </ac:picMkLst>
        </pc:picChg>
      </pc:sldChg>
      <pc:sldChg chg="addSp delSp modSp add mod delAnim modAnim">
        <pc:chgData name="Jose Araujo" userId="9c9bb85a2f50f063" providerId="LiveId" clId="{E5869438-F410-410C-95D3-A6D4548ADD9A}" dt="2020-08-27T23:51:33.690" v="1861" actId="255"/>
        <pc:sldMkLst>
          <pc:docMk/>
          <pc:sldMk cId="281441306" sldId="337"/>
        </pc:sldMkLst>
        <pc:spChg chg="del">
          <ac:chgData name="Jose Araujo" userId="9c9bb85a2f50f063" providerId="LiveId" clId="{E5869438-F410-410C-95D3-A6D4548ADD9A}" dt="2020-08-27T23:43:54.833" v="1830" actId="478"/>
          <ac:spMkLst>
            <pc:docMk/>
            <pc:sldMk cId="281441306" sldId="337"/>
            <ac:spMk id="3" creationId="{DF65DEB8-B44F-4FE2-A392-400D89C47CE3}"/>
          </ac:spMkLst>
        </pc:spChg>
        <pc:spChg chg="mod">
          <ac:chgData name="Jose Araujo" userId="9c9bb85a2f50f063" providerId="LiveId" clId="{E5869438-F410-410C-95D3-A6D4548ADD9A}" dt="2020-08-27T23:50:56.860" v="1856" actId="255"/>
          <ac:spMkLst>
            <pc:docMk/>
            <pc:sldMk cId="281441306" sldId="337"/>
            <ac:spMk id="15" creationId="{91A3BA63-A76B-496D-AB08-4F872895CC38}"/>
          </ac:spMkLst>
        </pc:spChg>
        <pc:spChg chg="mod">
          <ac:chgData name="Jose Araujo" userId="9c9bb85a2f50f063" providerId="LiveId" clId="{E5869438-F410-410C-95D3-A6D4548ADD9A}" dt="2020-08-27T23:51:02.887" v="1857" actId="255"/>
          <ac:spMkLst>
            <pc:docMk/>
            <pc:sldMk cId="281441306" sldId="337"/>
            <ac:spMk id="19" creationId="{BF87DAE3-7271-42BE-ABCB-0BAADEBD9FFA}"/>
          </ac:spMkLst>
        </pc:spChg>
        <pc:spChg chg="mod">
          <ac:chgData name="Jose Araujo" userId="9c9bb85a2f50f063" providerId="LiveId" clId="{E5869438-F410-410C-95D3-A6D4548ADD9A}" dt="2020-08-27T23:51:10.055" v="1858" actId="255"/>
          <ac:spMkLst>
            <pc:docMk/>
            <pc:sldMk cId="281441306" sldId="337"/>
            <ac:spMk id="21" creationId="{5E7B22AF-7336-4C38-B513-329442BB9C03}"/>
          </ac:spMkLst>
        </pc:spChg>
        <pc:spChg chg="mod">
          <ac:chgData name="Jose Araujo" userId="9c9bb85a2f50f063" providerId="LiveId" clId="{E5869438-F410-410C-95D3-A6D4548ADD9A}" dt="2020-08-27T23:51:17.327" v="1859" actId="255"/>
          <ac:spMkLst>
            <pc:docMk/>
            <pc:sldMk cId="281441306" sldId="337"/>
            <ac:spMk id="23" creationId="{B38EF948-4F79-4700-B1E0-F8EB206F41FB}"/>
          </ac:spMkLst>
        </pc:spChg>
        <pc:spChg chg="mod">
          <ac:chgData name="Jose Araujo" userId="9c9bb85a2f50f063" providerId="LiveId" clId="{E5869438-F410-410C-95D3-A6D4548ADD9A}" dt="2020-08-27T23:51:26.876" v="1860" actId="255"/>
          <ac:spMkLst>
            <pc:docMk/>
            <pc:sldMk cId="281441306" sldId="337"/>
            <ac:spMk id="25" creationId="{CB87E0A3-951B-4838-80A7-7B3CE8632815}"/>
          </ac:spMkLst>
        </pc:spChg>
        <pc:spChg chg="mod">
          <ac:chgData name="Jose Araujo" userId="9c9bb85a2f50f063" providerId="LiveId" clId="{E5869438-F410-410C-95D3-A6D4548ADD9A}" dt="2020-08-27T23:51:33.690" v="1861" actId="255"/>
          <ac:spMkLst>
            <pc:docMk/>
            <pc:sldMk cId="281441306" sldId="337"/>
            <ac:spMk id="27" creationId="{7D975D53-B2A6-4A09-976C-8B0B717BB871}"/>
          </ac:spMkLst>
        </pc:spChg>
        <pc:grpChg chg="del">
          <ac:chgData name="Jose Araujo" userId="9c9bb85a2f50f063" providerId="LiveId" clId="{E5869438-F410-410C-95D3-A6D4548ADD9A}" dt="2020-08-27T23:43:54.833" v="1830" actId="478"/>
          <ac:grpSpMkLst>
            <pc:docMk/>
            <pc:sldMk cId="281441306" sldId="337"/>
            <ac:grpSpMk id="8" creationId="{82FD23B7-E273-4BBA-B3B9-0024B2AF8A8F}"/>
          </ac:grpSpMkLst>
        </pc:grpChg>
        <pc:grpChg chg="del">
          <ac:chgData name="Jose Araujo" userId="9c9bb85a2f50f063" providerId="LiveId" clId="{E5869438-F410-410C-95D3-A6D4548ADD9A}" dt="2020-08-27T23:43:54.833" v="1830" actId="478"/>
          <ac:grpSpMkLst>
            <pc:docMk/>
            <pc:sldMk cId="281441306" sldId="337"/>
            <ac:grpSpMk id="12" creationId="{ABC29495-FD2E-4871-B226-9CCDBBB07EEE}"/>
          </ac:grpSpMkLst>
        </pc:grpChg>
        <pc:grpChg chg="add mod">
          <ac:chgData name="Jose Araujo" userId="9c9bb85a2f50f063" providerId="LiveId" clId="{E5869438-F410-410C-95D3-A6D4548ADD9A}" dt="2020-08-27T23:44:22.011" v="1835" actId="1076"/>
          <ac:grpSpMkLst>
            <pc:docMk/>
            <pc:sldMk cId="281441306" sldId="337"/>
            <ac:grpSpMk id="13" creationId="{FD798E24-0304-482E-AE7E-3C7B12C5AF73}"/>
          </ac:grpSpMkLst>
        </pc:grpChg>
        <pc:grpChg chg="add mod">
          <ac:chgData name="Jose Araujo" userId="9c9bb85a2f50f063" providerId="LiveId" clId="{E5869438-F410-410C-95D3-A6D4548ADD9A}" dt="2020-08-27T23:44:24.294" v="1836" actId="1076"/>
          <ac:grpSpMkLst>
            <pc:docMk/>
            <pc:sldMk cId="281441306" sldId="337"/>
            <ac:grpSpMk id="20" creationId="{193EF2E6-FE02-402E-8153-DAF1D89084AD}"/>
          </ac:grpSpMkLst>
        </pc:grpChg>
        <pc:grpChg chg="add mod">
          <ac:chgData name="Jose Araujo" userId="9c9bb85a2f50f063" providerId="LiveId" clId="{E5869438-F410-410C-95D3-A6D4548ADD9A}" dt="2020-08-27T23:44:29.364" v="1837" actId="1076"/>
          <ac:grpSpMkLst>
            <pc:docMk/>
            <pc:sldMk cId="281441306" sldId="337"/>
            <ac:grpSpMk id="24" creationId="{FF66260B-3D1D-477A-A768-DE83870820CE}"/>
          </ac:grpSpMkLst>
        </pc:grpChg>
        <pc:picChg chg="mod">
          <ac:chgData name="Jose Araujo" userId="9c9bb85a2f50f063" providerId="LiveId" clId="{E5869438-F410-410C-95D3-A6D4548ADD9A}" dt="2020-08-27T23:44:08.323" v="1832"/>
          <ac:picMkLst>
            <pc:docMk/>
            <pc:sldMk cId="281441306" sldId="337"/>
            <ac:picMk id="18" creationId="{D6CDC965-BBF7-41B7-A875-8777433D21C0}"/>
          </ac:picMkLst>
        </pc:picChg>
        <pc:picChg chg="mod">
          <ac:chgData name="Jose Araujo" userId="9c9bb85a2f50f063" providerId="LiveId" clId="{E5869438-F410-410C-95D3-A6D4548ADD9A}" dt="2020-08-27T23:44:08.323" v="1832"/>
          <ac:picMkLst>
            <pc:docMk/>
            <pc:sldMk cId="281441306" sldId="337"/>
            <ac:picMk id="22" creationId="{49FCCBB4-015B-4A5F-A9BC-23D25AC98789}"/>
          </ac:picMkLst>
        </pc:picChg>
        <pc:picChg chg="mod">
          <ac:chgData name="Jose Araujo" userId="9c9bb85a2f50f063" providerId="LiveId" clId="{E5869438-F410-410C-95D3-A6D4548ADD9A}" dt="2020-08-27T23:44:08.323" v="1832"/>
          <ac:picMkLst>
            <pc:docMk/>
            <pc:sldMk cId="281441306" sldId="337"/>
            <ac:picMk id="26" creationId="{CB0A469A-FD8B-4CDC-920A-B69CEA85D877}"/>
          </ac:picMkLst>
        </pc:picChg>
      </pc:sldChg>
      <pc:sldChg chg="addSp delSp modSp add mod delAnim modAnim">
        <pc:chgData name="Jose Araujo" userId="9c9bb85a2f50f063" providerId="LiveId" clId="{E5869438-F410-410C-95D3-A6D4548ADD9A}" dt="2020-08-27T23:53:06.924" v="1876" actId="1076"/>
        <pc:sldMkLst>
          <pc:docMk/>
          <pc:sldMk cId="3561198054" sldId="338"/>
        </pc:sldMkLst>
        <pc:spChg chg="add mod">
          <ac:chgData name="Jose Araujo" userId="9c9bb85a2f50f063" providerId="LiveId" clId="{E5869438-F410-410C-95D3-A6D4548ADD9A}" dt="2020-08-27T23:53:06.924" v="1876" actId="1076"/>
          <ac:spMkLst>
            <pc:docMk/>
            <pc:sldMk cId="3561198054" sldId="338"/>
            <ac:spMk id="14" creationId="{EF2C1B89-F373-4FE9-9B3F-EC0A404AFDD9}"/>
          </ac:spMkLst>
        </pc:spChg>
        <pc:grpChg chg="del">
          <ac:chgData name="Jose Araujo" userId="9c9bb85a2f50f063" providerId="LiveId" clId="{E5869438-F410-410C-95D3-A6D4548ADD9A}" dt="2020-08-27T23:47:24.636" v="1842" actId="478"/>
          <ac:grpSpMkLst>
            <pc:docMk/>
            <pc:sldMk cId="3561198054" sldId="338"/>
            <ac:grpSpMk id="13" creationId="{FD798E24-0304-482E-AE7E-3C7B12C5AF73}"/>
          </ac:grpSpMkLst>
        </pc:grpChg>
        <pc:grpChg chg="add mod">
          <ac:chgData name="Jose Araujo" userId="9c9bb85a2f50f063" providerId="LiveId" clId="{E5869438-F410-410C-95D3-A6D4548ADD9A}" dt="2020-08-27T23:52:42.094" v="1871" actId="1076"/>
          <ac:grpSpMkLst>
            <pc:docMk/>
            <pc:sldMk cId="3561198054" sldId="338"/>
            <ac:grpSpMk id="16" creationId="{95958533-1C16-418C-98D2-2622F09B53EC}"/>
          </ac:grpSpMkLst>
        </pc:grpChg>
        <pc:grpChg chg="del">
          <ac:chgData name="Jose Araujo" userId="9c9bb85a2f50f063" providerId="LiveId" clId="{E5869438-F410-410C-95D3-A6D4548ADD9A}" dt="2020-08-27T23:47:24.636" v="1842" actId="478"/>
          <ac:grpSpMkLst>
            <pc:docMk/>
            <pc:sldMk cId="3561198054" sldId="338"/>
            <ac:grpSpMk id="20" creationId="{193EF2E6-FE02-402E-8153-DAF1D89084AD}"/>
          </ac:grpSpMkLst>
        </pc:grpChg>
        <pc:grpChg chg="del">
          <ac:chgData name="Jose Araujo" userId="9c9bb85a2f50f063" providerId="LiveId" clId="{E5869438-F410-410C-95D3-A6D4548ADD9A}" dt="2020-08-27T23:47:24.636" v="1842" actId="478"/>
          <ac:grpSpMkLst>
            <pc:docMk/>
            <pc:sldMk cId="3561198054" sldId="338"/>
            <ac:grpSpMk id="24" creationId="{FF66260B-3D1D-477A-A768-DE83870820CE}"/>
          </ac:grpSpMkLst>
        </pc:grpChg>
        <pc:picChg chg="mod">
          <ac:chgData name="Jose Araujo" userId="9c9bb85a2f50f063" providerId="LiveId" clId="{E5869438-F410-410C-95D3-A6D4548ADD9A}" dt="2020-08-27T23:53:01.113" v="1875" actId="1076"/>
          <ac:picMkLst>
            <pc:docMk/>
            <pc:sldMk cId="3561198054" sldId="338"/>
            <ac:picMk id="17" creationId="{AF8814C8-7671-46DF-8E2C-41376FAE3745}"/>
          </ac:picMkLst>
        </pc:picChg>
        <pc:picChg chg="mod">
          <ac:chgData name="Jose Araujo" userId="9c9bb85a2f50f063" providerId="LiveId" clId="{E5869438-F410-410C-95D3-A6D4548ADD9A}" dt="2020-08-27T23:52:55.622" v="1874" actId="1076"/>
          <ac:picMkLst>
            <pc:docMk/>
            <pc:sldMk cId="3561198054" sldId="338"/>
            <ac:picMk id="28" creationId="{1BB11D61-023F-41BB-B3F8-6EEDEC476FDD}"/>
          </ac:picMkLst>
        </pc:picChg>
      </pc:sldChg>
    </pc:docChg>
  </pc:docChgLst>
  <pc:docChgLst>
    <pc:chgData userId="9c9bb85a2f50f063" providerId="LiveId" clId="{DC21DF65-AF40-4B52-8647-FC1059ABD007}"/>
    <pc:docChg chg="undo custSel addSld delSld modSld sldOrd">
      <pc:chgData name="" userId="9c9bb85a2f50f063" providerId="LiveId" clId="{DC21DF65-AF40-4B52-8647-FC1059ABD007}" dt="2018-07-13T22:49:14.197" v="293" actId="6549"/>
      <pc:docMkLst>
        <pc:docMk/>
      </pc:docMkLst>
      <pc:sldChg chg="addSp delSp modSp add del setBg modAnim">
        <pc:chgData name="" userId="9c9bb85a2f50f063" providerId="LiveId" clId="{DC21DF65-AF40-4B52-8647-FC1059ABD007}" dt="2018-07-12T11:31:18.469" v="234" actId="2696"/>
        <pc:sldMkLst>
          <pc:docMk/>
          <pc:sldMk cId="2147943026" sldId="260"/>
        </pc:sldMkLst>
        <pc:grpChg chg="add del mod">
          <ac:chgData name="" userId="9c9bb85a2f50f063" providerId="LiveId" clId="{DC21DF65-AF40-4B52-8647-FC1059ABD007}" dt="2018-07-12T11:29:03.952" v="211"/>
          <ac:grpSpMkLst>
            <pc:docMk/>
            <pc:sldMk cId="2147943026" sldId="260"/>
            <ac:grpSpMk id="5" creationId="{F873D2BC-B004-41A0-A042-ECB23E5E26A7}"/>
          </ac:grpSpMkLst>
        </pc:grpChg>
        <pc:picChg chg="mod">
          <ac:chgData name="" userId="9c9bb85a2f50f063" providerId="LiveId" clId="{DC21DF65-AF40-4B52-8647-FC1059ABD007}" dt="2018-07-12T11:29:00.595" v="210" actId="164"/>
          <ac:picMkLst>
            <pc:docMk/>
            <pc:sldMk cId="2147943026" sldId="260"/>
            <ac:picMk id="4" creationId="{91FB29D9-1A7B-42D1-9B4A-DDA4637869CF}"/>
          </ac:picMkLst>
        </pc:picChg>
        <pc:picChg chg="mod">
          <ac:chgData name="" userId="9c9bb85a2f50f063" providerId="LiveId" clId="{DC21DF65-AF40-4B52-8647-FC1059ABD007}" dt="2018-07-12T11:29:00.595" v="210" actId="164"/>
          <ac:picMkLst>
            <pc:docMk/>
            <pc:sldMk cId="2147943026" sldId="260"/>
            <ac:picMk id="6" creationId="{338A7DC4-843B-43BC-9167-F6A4D6DE82F4}"/>
          </ac:picMkLst>
        </pc:picChg>
        <pc:inkChg chg="mod">
          <ac:chgData name="" userId="9c9bb85a2f50f063" providerId="LiveId" clId="{DC21DF65-AF40-4B52-8647-FC1059ABD007}" dt="2018-07-12T11:29:00.595" v="210" actId="164"/>
          <ac:inkMkLst>
            <pc:docMk/>
            <pc:sldMk cId="2147943026" sldId="260"/>
            <ac:inkMk id="3" creationId="{6118F448-02C5-4012-84CD-CCA35109C35C}"/>
          </ac:inkMkLst>
        </pc:inkChg>
      </pc:sldChg>
      <pc:sldChg chg="del">
        <pc:chgData name="" userId="9c9bb85a2f50f063" providerId="LiveId" clId="{DC21DF65-AF40-4B52-8647-FC1059ABD007}" dt="2018-07-12T11:10:06.626" v="6" actId="2696"/>
        <pc:sldMkLst>
          <pc:docMk/>
          <pc:sldMk cId="0" sldId="265"/>
        </pc:sldMkLst>
      </pc:sldChg>
      <pc:sldChg chg="ord">
        <pc:chgData name="" userId="9c9bb85a2f50f063" providerId="LiveId" clId="{DC21DF65-AF40-4B52-8647-FC1059ABD007}" dt="2018-07-12T11:13:21.937" v="85"/>
        <pc:sldMkLst>
          <pc:docMk/>
          <pc:sldMk cId="0" sldId="268"/>
        </pc:sldMkLst>
      </pc:sldChg>
      <pc:sldChg chg="delSp add del setBg modAnim">
        <pc:chgData name="" userId="9c9bb85a2f50f063" providerId="LiveId" clId="{DC21DF65-AF40-4B52-8647-FC1059ABD007}" dt="2018-07-12T11:33:07.128" v="248" actId="2696"/>
        <pc:sldMkLst>
          <pc:docMk/>
          <pc:sldMk cId="2503104949" sldId="269"/>
        </pc:sldMkLst>
        <pc:spChg chg="del">
          <ac:chgData name="" userId="9c9bb85a2f50f063" providerId="LiveId" clId="{DC21DF65-AF40-4B52-8647-FC1059ABD007}" dt="2018-07-12T11:32:55.049" v="245"/>
          <ac:spMkLst>
            <pc:docMk/>
            <pc:sldMk cId="2503104949" sldId="269"/>
            <ac:spMk id="3" creationId="{3E642F2B-D818-4579-8C56-7C56B64760FF}"/>
          </ac:spMkLst>
        </pc:spChg>
        <pc:spChg chg="del">
          <ac:chgData name="" userId="9c9bb85a2f50f063" providerId="LiveId" clId="{DC21DF65-AF40-4B52-8647-FC1059ABD007}" dt="2018-07-12T11:32:55.049" v="245"/>
          <ac:spMkLst>
            <pc:docMk/>
            <pc:sldMk cId="2503104949" sldId="269"/>
            <ac:spMk id="4" creationId="{A38EFAA8-E774-4305-BD06-855D6877033F}"/>
          </ac:spMkLst>
        </pc:spChg>
        <pc:picChg chg="del">
          <ac:chgData name="" userId="9c9bb85a2f50f063" providerId="LiveId" clId="{DC21DF65-AF40-4B52-8647-FC1059ABD007}" dt="2018-07-12T11:32:55.049" v="245"/>
          <ac:picMkLst>
            <pc:docMk/>
            <pc:sldMk cId="2503104949" sldId="269"/>
            <ac:picMk id="13" creationId="{1E3D0771-4B0D-4833-A6F9-09889020009B}"/>
          </ac:picMkLst>
        </pc:picChg>
        <pc:picChg chg="del">
          <ac:chgData name="" userId="9c9bb85a2f50f063" providerId="LiveId" clId="{DC21DF65-AF40-4B52-8647-FC1059ABD007}" dt="2018-07-12T11:32:55.049" v="245"/>
          <ac:picMkLst>
            <pc:docMk/>
            <pc:sldMk cId="2503104949" sldId="269"/>
            <ac:picMk id="19" creationId="{63DF3CD1-46AB-4055-AB64-CD6D821DCF90}"/>
          </ac:picMkLst>
        </pc:picChg>
      </pc:sldChg>
      <pc:sldChg chg="ord">
        <pc:chgData name="" userId="9c9bb85a2f50f063" providerId="LiveId" clId="{DC21DF65-AF40-4B52-8647-FC1059ABD007}" dt="2018-07-12T11:10:41.049" v="7"/>
        <pc:sldMkLst>
          <pc:docMk/>
          <pc:sldMk cId="0" sldId="306"/>
        </pc:sldMkLst>
      </pc:sldChg>
      <pc:sldChg chg="modSp">
        <pc:chgData name="" userId="9c9bb85a2f50f063" providerId="LiveId" clId="{DC21DF65-AF40-4B52-8647-FC1059ABD007}" dt="2018-07-13T22:49:14.197" v="293" actId="6549"/>
        <pc:sldMkLst>
          <pc:docMk/>
          <pc:sldMk cId="0" sldId="310"/>
        </pc:sldMkLst>
        <pc:spChg chg="mod">
          <ac:chgData name="" userId="9c9bb85a2f50f063" providerId="LiveId" clId="{DC21DF65-AF40-4B52-8647-FC1059ABD007}" dt="2018-07-13T22:49:14.197" v="293" actId="6549"/>
          <ac:spMkLst>
            <pc:docMk/>
            <pc:sldMk cId="0" sldId="310"/>
            <ac:spMk id="6" creationId="{00000000-0000-0000-0000-000000000000}"/>
          </ac:spMkLst>
        </pc:spChg>
      </pc:sldChg>
      <pc:sldChg chg="del">
        <pc:chgData name="" userId="9c9bb85a2f50f063" providerId="LiveId" clId="{DC21DF65-AF40-4B52-8647-FC1059ABD007}" dt="2018-07-12T11:04:28.203" v="0" actId="2696"/>
        <pc:sldMkLst>
          <pc:docMk/>
          <pc:sldMk cId="0" sldId="317"/>
        </pc:sldMkLst>
      </pc:sldChg>
      <pc:sldChg chg="del ord">
        <pc:chgData name="" userId="9c9bb85a2f50f063" providerId="LiveId" clId="{DC21DF65-AF40-4B52-8647-FC1059ABD007}" dt="2018-07-12T11:08:35.031" v="5" actId="2696"/>
        <pc:sldMkLst>
          <pc:docMk/>
          <pc:sldMk cId="0" sldId="320"/>
        </pc:sldMkLst>
      </pc:sldChg>
      <pc:sldChg chg="del">
        <pc:chgData name="" userId="9c9bb85a2f50f063" providerId="LiveId" clId="{DC21DF65-AF40-4B52-8647-FC1059ABD007}" dt="2018-07-12T11:04:34.096" v="2" actId="2696"/>
        <pc:sldMkLst>
          <pc:docMk/>
          <pc:sldMk cId="0" sldId="321"/>
        </pc:sldMkLst>
      </pc:sldChg>
      <pc:sldChg chg="del">
        <pc:chgData name="" userId="9c9bb85a2f50f063" providerId="LiveId" clId="{DC21DF65-AF40-4B52-8647-FC1059ABD007}" dt="2018-07-12T11:04:31.361" v="1" actId="2696"/>
        <pc:sldMkLst>
          <pc:docMk/>
          <pc:sldMk cId="0" sldId="322"/>
        </pc:sldMkLst>
      </pc:sldChg>
      <pc:sldChg chg="del">
        <pc:chgData name="" userId="9c9bb85a2f50f063" providerId="LiveId" clId="{DC21DF65-AF40-4B52-8647-FC1059ABD007}" dt="2018-07-12T11:04:37.703" v="3" actId="2696"/>
        <pc:sldMkLst>
          <pc:docMk/>
          <pc:sldMk cId="2353928606" sldId="324"/>
        </pc:sldMkLst>
      </pc:sldChg>
      <pc:sldChg chg="addSp delSp modSp">
        <pc:chgData name="" userId="9c9bb85a2f50f063" providerId="LiveId" clId="{DC21DF65-AF40-4B52-8647-FC1059ABD007}" dt="2018-07-12T11:30:59.236" v="233" actId="1076"/>
        <pc:sldMkLst>
          <pc:docMk/>
          <pc:sldMk cId="3707686541" sldId="325"/>
        </pc:sldMkLst>
        <pc:spChg chg="mod">
          <ac:chgData name="" userId="9c9bb85a2f50f063" providerId="LiveId" clId="{DC21DF65-AF40-4B52-8647-FC1059ABD007}" dt="2018-07-12T11:30:40.893" v="229" actId="14100"/>
          <ac:spMkLst>
            <pc:docMk/>
            <pc:sldMk cId="3707686541" sldId="325"/>
            <ac:spMk id="2" creationId="{00000000-0000-0000-0000-000000000000}"/>
          </ac:spMkLst>
        </pc:spChg>
        <pc:grpChg chg="add del mod">
          <ac:chgData name="" userId="9c9bb85a2f50f063" providerId="LiveId" clId="{DC21DF65-AF40-4B52-8647-FC1059ABD007}" dt="2018-07-12T11:29:22.219" v="214" actId="165"/>
          <ac:grpSpMkLst>
            <pc:docMk/>
            <pc:sldMk cId="3707686541" sldId="325"/>
            <ac:grpSpMk id="4" creationId="{7217B12D-66FC-4B0B-8008-691073E057D4}"/>
          </ac:grpSpMkLst>
        </pc:grpChg>
        <pc:picChg chg="del">
          <ac:chgData name="" userId="9c9bb85a2f50f063" providerId="LiveId" clId="{DC21DF65-AF40-4B52-8647-FC1059ABD007}" dt="2018-07-12T11:28:35.827" v="209" actId="478"/>
          <ac:picMkLst>
            <pc:docMk/>
            <pc:sldMk cId="3707686541" sldId="325"/>
            <ac:picMk id="3" creationId="{00000000-0000-0000-0000-000000000000}"/>
          </ac:picMkLst>
        </pc:picChg>
        <pc:picChg chg="mod topLvl">
          <ac:chgData name="" userId="9c9bb85a2f50f063" providerId="LiveId" clId="{DC21DF65-AF40-4B52-8647-FC1059ABD007}" dt="2018-07-12T11:30:59.236" v="233" actId="1076"/>
          <ac:picMkLst>
            <pc:docMk/>
            <pc:sldMk cId="3707686541" sldId="325"/>
            <ac:picMk id="5" creationId="{6CB6D368-0C60-4798-BA96-889850151416}"/>
          </ac:picMkLst>
        </pc:picChg>
        <pc:picChg chg="mod topLvl">
          <ac:chgData name="" userId="9c9bb85a2f50f063" providerId="LiveId" clId="{DC21DF65-AF40-4B52-8647-FC1059ABD007}" dt="2018-07-12T11:30:49.643" v="232" actId="14100"/>
          <ac:picMkLst>
            <pc:docMk/>
            <pc:sldMk cId="3707686541" sldId="325"/>
            <ac:picMk id="7" creationId="{8927AF2B-DBF7-450A-9FFD-30E411473A28}"/>
          </ac:picMkLst>
        </pc:picChg>
        <pc:inkChg chg="mod topLvl">
          <ac:chgData name="" userId="9c9bb85a2f50f063" providerId="LiveId" clId="{DC21DF65-AF40-4B52-8647-FC1059ABD007}" dt="2018-07-12T11:29:25.128" v="215" actId="1076"/>
          <ac:inkMkLst>
            <pc:docMk/>
            <pc:sldMk cId="3707686541" sldId="325"/>
            <ac:inkMk id="6" creationId="{4247D3CD-5EDC-4D4F-9554-F81EE55BE9E5}"/>
          </ac:inkMkLst>
        </pc:inkChg>
      </pc:sldChg>
      <pc:sldChg chg="addSp delSp modSp">
        <pc:chgData name="" userId="9c9bb85a2f50f063" providerId="LiveId" clId="{DC21DF65-AF40-4B52-8647-FC1059ABD007}" dt="2018-07-12T11:23:09.173" v="206" actId="1076"/>
        <pc:sldMkLst>
          <pc:docMk/>
          <pc:sldMk cId="30011403" sldId="327"/>
        </pc:sldMkLst>
        <pc:spChg chg="mod">
          <ac:chgData name="" userId="9c9bb85a2f50f063" providerId="LiveId" clId="{DC21DF65-AF40-4B52-8647-FC1059ABD007}" dt="2018-07-12T11:23:04.031" v="205" actId="14100"/>
          <ac:spMkLst>
            <pc:docMk/>
            <pc:sldMk cId="30011403" sldId="327"/>
            <ac:spMk id="2" creationId="{00000000-0000-0000-0000-000000000000}"/>
          </ac:spMkLst>
        </pc:spChg>
        <pc:spChg chg="add mod">
          <ac:chgData name="" userId="9c9bb85a2f50f063" providerId="LiveId" clId="{DC21DF65-AF40-4B52-8647-FC1059ABD007}" dt="2018-07-12T11:19:07.737" v="102" actId="164"/>
          <ac:spMkLst>
            <pc:docMk/>
            <pc:sldMk cId="30011403" sldId="327"/>
            <ac:spMk id="8" creationId="{D7E117B5-3C65-4592-A77C-58C300FD8717}"/>
          </ac:spMkLst>
        </pc:spChg>
        <pc:grpChg chg="mod">
          <ac:chgData name="" userId="9c9bb85a2f50f063" providerId="LiveId" clId="{DC21DF65-AF40-4B52-8647-FC1059ABD007}" dt="2018-07-12T11:19:07.737" v="102" actId="164"/>
          <ac:grpSpMkLst>
            <pc:docMk/>
            <pc:sldMk cId="30011403" sldId="327"/>
            <ac:grpSpMk id="6" creationId="{00000000-0000-0000-0000-000000000000}"/>
          </ac:grpSpMkLst>
        </pc:grpChg>
        <pc:grpChg chg="add mod">
          <ac:chgData name="" userId="9c9bb85a2f50f063" providerId="LiveId" clId="{DC21DF65-AF40-4B52-8647-FC1059ABD007}" dt="2018-07-12T11:23:09.173" v="206" actId="1076"/>
          <ac:grpSpMkLst>
            <pc:docMk/>
            <pc:sldMk cId="30011403" sldId="327"/>
            <ac:grpSpMk id="9" creationId="{1406C996-E530-4487-9F21-E68959204BF9}"/>
          </ac:grpSpMkLst>
        </pc:grpChg>
        <pc:picChg chg="add del mod">
          <ac:chgData name="" userId="9c9bb85a2f50f063" providerId="LiveId" clId="{DC21DF65-AF40-4B52-8647-FC1059ABD007}" dt="2018-07-12T11:17:56.923" v="90" actId="478"/>
          <ac:picMkLst>
            <pc:docMk/>
            <pc:sldMk cId="30011403" sldId="327"/>
            <ac:picMk id="7" creationId="{0A4DA3A5-ED6F-406E-B367-4AC866E75347}"/>
          </ac:picMkLst>
        </pc:picChg>
      </pc:sldChg>
      <pc:sldChg chg="add ord setBg">
        <pc:chgData name="" userId="9c9bb85a2f50f063" providerId="LiveId" clId="{DC21DF65-AF40-4B52-8647-FC1059ABD007}" dt="2018-07-12T11:13:17.237" v="84"/>
        <pc:sldMkLst>
          <pc:docMk/>
          <pc:sldMk cId="3740468313" sldId="330"/>
        </pc:sldMkLst>
      </pc:sldChg>
      <pc:sldChg chg="delSp add del setBg modAnim">
        <pc:chgData name="" userId="9c9bb85a2f50f063" providerId="LiveId" clId="{DC21DF65-AF40-4B52-8647-FC1059ABD007}" dt="2018-07-12T11:32:37.907" v="242" actId="2696"/>
        <pc:sldMkLst>
          <pc:docMk/>
          <pc:sldMk cId="97487754" sldId="331"/>
        </pc:sldMkLst>
        <pc:spChg chg="del">
          <ac:chgData name="" userId="9c9bb85a2f50f063" providerId="LiveId" clId="{DC21DF65-AF40-4B52-8647-FC1059ABD007}" dt="2018-07-12T11:32:21.550" v="239"/>
          <ac:spMkLst>
            <pc:docMk/>
            <pc:sldMk cId="97487754" sldId="331"/>
            <ac:spMk id="3" creationId="{9C50E39E-E4D8-4F54-823A-AA439815886D}"/>
          </ac:spMkLst>
        </pc:spChg>
        <pc:spChg chg="del">
          <ac:chgData name="" userId="9c9bb85a2f50f063" providerId="LiveId" clId="{DC21DF65-AF40-4B52-8647-FC1059ABD007}" dt="2018-07-12T11:32:21.550" v="239"/>
          <ac:spMkLst>
            <pc:docMk/>
            <pc:sldMk cId="97487754" sldId="331"/>
            <ac:spMk id="4" creationId="{3C59219B-5393-4D01-AD97-ADEF98D1F73A}"/>
          </ac:spMkLst>
        </pc:spChg>
        <pc:spChg chg="del">
          <ac:chgData name="" userId="9c9bb85a2f50f063" providerId="LiveId" clId="{DC21DF65-AF40-4B52-8647-FC1059ABD007}" dt="2018-07-12T11:32:21.550" v="239"/>
          <ac:spMkLst>
            <pc:docMk/>
            <pc:sldMk cId="97487754" sldId="331"/>
            <ac:spMk id="5" creationId="{0B0C014C-8767-40F7-B35D-1333231870A5}"/>
          </ac:spMkLst>
        </pc:spChg>
        <pc:picChg chg="del">
          <ac:chgData name="" userId="9c9bb85a2f50f063" providerId="LiveId" clId="{DC21DF65-AF40-4B52-8647-FC1059ABD007}" dt="2018-07-12T11:32:21.550" v="239"/>
          <ac:picMkLst>
            <pc:docMk/>
            <pc:sldMk cId="97487754" sldId="331"/>
            <ac:picMk id="15" creationId="{8FF52DE0-485C-4799-8121-DF5851A523FE}"/>
          </ac:picMkLst>
        </pc:picChg>
        <pc:picChg chg="del">
          <ac:chgData name="" userId="9c9bb85a2f50f063" providerId="LiveId" clId="{DC21DF65-AF40-4B52-8647-FC1059ABD007}" dt="2018-07-12T11:32:21.550" v="239"/>
          <ac:picMkLst>
            <pc:docMk/>
            <pc:sldMk cId="97487754" sldId="331"/>
            <ac:picMk id="17" creationId="{7325C126-B77B-4A09-8BA1-A78E3BB01A98}"/>
          </ac:picMkLst>
        </pc:picChg>
      </pc:sldChg>
      <pc:sldChg chg="addSp delSp modSp add modAnim">
        <pc:chgData name="" userId="9c9bb85a2f50f063" providerId="LiveId" clId="{DC21DF65-AF40-4B52-8647-FC1059ABD007}" dt="2018-07-12T11:32:30.407" v="241" actId="1076"/>
        <pc:sldMkLst>
          <pc:docMk/>
          <pc:sldMk cId="273864097" sldId="332"/>
        </pc:sldMkLst>
        <pc:spChg chg="del">
          <ac:chgData name="" userId="9c9bb85a2f50f063" providerId="LiveId" clId="{DC21DF65-AF40-4B52-8647-FC1059ABD007}" dt="2018-07-12T11:32:12.562" v="238" actId="478"/>
          <ac:spMkLst>
            <pc:docMk/>
            <pc:sldMk cId="273864097" sldId="332"/>
            <ac:spMk id="2" creationId="{00000000-0000-0000-0000-000000000000}"/>
          </ac:spMkLst>
        </pc:spChg>
        <pc:spChg chg="add mod">
          <ac:chgData name="" userId="9c9bb85a2f50f063" providerId="LiveId" clId="{DC21DF65-AF40-4B52-8647-FC1059ABD007}" dt="2018-07-12T11:32:30.407" v="241" actId="1076"/>
          <ac:spMkLst>
            <pc:docMk/>
            <pc:sldMk cId="273864097" sldId="332"/>
            <ac:spMk id="8" creationId="{058CF245-8926-4869-92EB-3C194F34C2BA}"/>
          </ac:spMkLst>
        </pc:spChg>
        <pc:spChg chg="add mod">
          <ac:chgData name="" userId="9c9bb85a2f50f063" providerId="LiveId" clId="{DC21DF65-AF40-4B52-8647-FC1059ABD007}" dt="2018-07-12T11:32:30.407" v="241" actId="1076"/>
          <ac:spMkLst>
            <pc:docMk/>
            <pc:sldMk cId="273864097" sldId="332"/>
            <ac:spMk id="11" creationId="{786BB1DE-B04B-4D40-90BA-209780E59114}"/>
          </ac:spMkLst>
        </pc:spChg>
        <pc:spChg chg="add mod">
          <ac:chgData name="" userId="9c9bb85a2f50f063" providerId="LiveId" clId="{DC21DF65-AF40-4B52-8647-FC1059ABD007}" dt="2018-07-12T11:32:30.407" v="241" actId="1076"/>
          <ac:spMkLst>
            <pc:docMk/>
            <pc:sldMk cId="273864097" sldId="332"/>
            <ac:spMk id="12" creationId="{278463BF-EE7C-478E-BAA7-5ABB3FCEA10D}"/>
          </ac:spMkLst>
        </pc:spChg>
        <pc:picChg chg="del">
          <ac:chgData name="" userId="9c9bb85a2f50f063" providerId="LiveId" clId="{DC21DF65-AF40-4B52-8647-FC1059ABD007}" dt="2018-07-12T11:32:12.562" v="238" actId="478"/>
          <ac:picMkLst>
            <pc:docMk/>
            <pc:sldMk cId="273864097" sldId="332"/>
            <ac:picMk id="5" creationId="{6CB6D368-0C60-4798-BA96-889850151416}"/>
          </ac:picMkLst>
        </pc:picChg>
        <pc:picChg chg="del">
          <ac:chgData name="" userId="9c9bb85a2f50f063" providerId="LiveId" clId="{DC21DF65-AF40-4B52-8647-FC1059ABD007}" dt="2018-07-12T11:32:12.562" v="238" actId="478"/>
          <ac:picMkLst>
            <pc:docMk/>
            <pc:sldMk cId="273864097" sldId="332"/>
            <ac:picMk id="7" creationId="{8927AF2B-DBF7-450A-9FFD-30E411473A28}"/>
          </ac:picMkLst>
        </pc:picChg>
        <pc:picChg chg="add mod">
          <ac:chgData name="" userId="9c9bb85a2f50f063" providerId="LiveId" clId="{DC21DF65-AF40-4B52-8647-FC1059ABD007}" dt="2018-07-12T11:32:30.407" v="241" actId="1076"/>
          <ac:picMkLst>
            <pc:docMk/>
            <pc:sldMk cId="273864097" sldId="332"/>
            <ac:picMk id="9" creationId="{83C8417C-016D-4552-9F06-E352A340A3FE}"/>
          </ac:picMkLst>
        </pc:picChg>
        <pc:picChg chg="add mod">
          <ac:chgData name="" userId="9c9bb85a2f50f063" providerId="LiveId" clId="{DC21DF65-AF40-4B52-8647-FC1059ABD007}" dt="2018-07-12T11:32:30.407" v="241" actId="1076"/>
          <ac:picMkLst>
            <pc:docMk/>
            <pc:sldMk cId="273864097" sldId="332"/>
            <ac:picMk id="10" creationId="{DE2D8B20-3B5B-499C-B799-9CC2D8CA8C99}"/>
          </ac:picMkLst>
        </pc:picChg>
        <pc:inkChg chg="del">
          <ac:chgData name="" userId="9c9bb85a2f50f063" providerId="LiveId" clId="{DC21DF65-AF40-4B52-8647-FC1059ABD007}" dt="2018-07-12T11:32:12.562" v="238" actId="478"/>
          <ac:inkMkLst>
            <pc:docMk/>
            <pc:sldMk cId="273864097" sldId="332"/>
            <ac:inkMk id="6" creationId="{4247D3CD-5EDC-4D4F-9554-F81EE55BE9E5}"/>
          </ac:inkMkLst>
        </pc:inkChg>
      </pc:sldChg>
      <pc:sldChg chg="add del">
        <pc:chgData name="" userId="9c9bb85a2f50f063" providerId="LiveId" clId="{DC21DF65-AF40-4B52-8647-FC1059ABD007}" dt="2018-07-12T11:31:35.984" v="236"/>
        <pc:sldMkLst>
          <pc:docMk/>
          <pc:sldMk cId="3077673488" sldId="332"/>
        </pc:sldMkLst>
      </pc:sldChg>
      <pc:sldChg chg="addSp delSp modSp add delAnim modAnim">
        <pc:chgData name="" userId="9c9bb85a2f50f063" providerId="LiveId" clId="{DC21DF65-AF40-4B52-8647-FC1059ABD007}" dt="2018-07-12T11:33:02.053" v="247" actId="1076"/>
        <pc:sldMkLst>
          <pc:docMk/>
          <pc:sldMk cId="4251895978" sldId="333"/>
        </pc:sldMkLst>
        <pc:spChg chg="del">
          <ac:chgData name="" userId="9c9bb85a2f50f063" providerId="LiveId" clId="{DC21DF65-AF40-4B52-8647-FC1059ABD007}" dt="2018-07-12T11:32:48.877" v="244" actId="478"/>
          <ac:spMkLst>
            <pc:docMk/>
            <pc:sldMk cId="4251895978" sldId="333"/>
            <ac:spMk id="8" creationId="{058CF245-8926-4869-92EB-3C194F34C2BA}"/>
          </ac:spMkLst>
        </pc:spChg>
        <pc:spChg chg="del">
          <ac:chgData name="" userId="9c9bb85a2f50f063" providerId="LiveId" clId="{DC21DF65-AF40-4B52-8647-FC1059ABD007}" dt="2018-07-12T11:32:48.877" v="244" actId="478"/>
          <ac:spMkLst>
            <pc:docMk/>
            <pc:sldMk cId="4251895978" sldId="333"/>
            <ac:spMk id="11" creationId="{786BB1DE-B04B-4D40-90BA-209780E59114}"/>
          </ac:spMkLst>
        </pc:spChg>
        <pc:spChg chg="del">
          <ac:chgData name="" userId="9c9bb85a2f50f063" providerId="LiveId" clId="{DC21DF65-AF40-4B52-8647-FC1059ABD007}" dt="2018-07-12T11:32:48.877" v="244" actId="478"/>
          <ac:spMkLst>
            <pc:docMk/>
            <pc:sldMk cId="4251895978" sldId="333"/>
            <ac:spMk id="12" creationId="{278463BF-EE7C-478E-BAA7-5ABB3FCEA10D}"/>
          </ac:spMkLst>
        </pc:spChg>
        <pc:spChg chg="add mod">
          <ac:chgData name="" userId="9c9bb85a2f50f063" providerId="LiveId" clId="{DC21DF65-AF40-4B52-8647-FC1059ABD007}" dt="2018-07-12T11:33:02.053" v="247" actId="1076"/>
          <ac:spMkLst>
            <pc:docMk/>
            <pc:sldMk cId="4251895978" sldId="333"/>
            <ac:spMk id="14" creationId="{77A11E03-6CD3-46A9-A877-8F7114EC7B3A}"/>
          </ac:spMkLst>
        </pc:spChg>
        <pc:spChg chg="add mod">
          <ac:chgData name="" userId="9c9bb85a2f50f063" providerId="LiveId" clId="{DC21DF65-AF40-4B52-8647-FC1059ABD007}" dt="2018-07-12T11:33:02.053" v="247" actId="1076"/>
          <ac:spMkLst>
            <pc:docMk/>
            <pc:sldMk cId="4251895978" sldId="333"/>
            <ac:spMk id="15" creationId="{16C30C91-9D44-41DF-B547-512A00C76FFA}"/>
          </ac:spMkLst>
        </pc:spChg>
        <pc:picChg chg="add mod">
          <ac:chgData name="" userId="9c9bb85a2f50f063" providerId="LiveId" clId="{DC21DF65-AF40-4B52-8647-FC1059ABD007}" dt="2018-07-12T11:33:02.053" v="247" actId="1076"/>
          <ac:picMkLst>
            <pc:docMk/>
            <pc:sldMk cId="4251895978" sldId="333"/>
            <ac:picMk id="7" creationId="{BE7385F9-50AC-47A4-8DAB-C5DC0AAB15EB}"/>
          </ac:picMkLst>
        </pc:picChg>
        <pc:picChg chg="del">
          <ac:chgData name="" userId="9c9bb85a2f50f063" providerId="LiveId" clId="{DC21DF65-AF40-4B52-8647-FC1059ABD007}" dt="2018-07-12T11:32:48.877" v="244" actId="478"/>
          <ac:picMkLst>
            <pc:docMk/>
            <pc:sldMk cId="4251895978" sldId="333"/>
            <ac:picMk id="9" creationId="{83C8417C-016D-4552-9F06-E352A340A3FE}"/>
          </ac:picMkLst>
        </pc:picChg>
        <pc:picChg chg="del">
          <ac:chgData name="" userId="9c9bb85a2f50f063" providerId="LiveId" clId="{DC21DF65-AF40-4B52-8647-FC1059ABD007}" dt="2018-07-12T11:32:48.877" v="244" actId="478"/>
          <ac:picMkLst>
            <pc:docMk/>
            <pc:sldMk cId="4251895978" sldId="333"/>
            <ac:picMk id="10" creationId="{DE2D8B20-3B5B-499C-B799-9CC2D8CA8C99}"/>
          </ac:picMkLst>
        </pc:picChg>
        <pc:picChg chg="add mod">
          <ac:chgData name="" userId="9c9bb85a2f50f063" providerId="LiveId" clId="{DC21DF65-AF40-4B52-8647-FC1059ABD007}" dt="2018-07-12T11:33:02.053" v="247" actId="1076"/>
          <ac:picMkLst>
            <pc:docMk/>
            <pc:sldMk cId="4251895978" sldId="333"/>
            <ac:picMk id="13" creationId="{56EEBE15-B2E8-4665-91F5-F8BA85264478}"/>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12T11:29:06.877"/>
    </inkml:context>
    <inkml:brush xml:id="br0">
      <inkml:brushProperty name="width" value="0.1" units="cm"/>
      <inkml:brushProperty name="height" value="0.1" units="cm"/>
      <inkml:brushProperty name="color" value="#333333"/>
    </inkml:brush>
  </inkml:definitions>
  <inkml:trace contextRef="#ctx0" brushRef="#br0">0 1 1441,'0'0'139,"0"0"-91,0 0-80,0 0-70,0 0-97,0 0-68,0 0-118,0 0-258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B7AF-1F7D-4CD5-AFD6-DF02DA5859C3}" type="datetimeFigureOut">
              <a:rPr lang="es-ES"/>
              <a:pPr/>
              <a:t>28/08/2020</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7E9CA-38E5-4812-8455-BB09E74BADC7}" type="slidenum">
              <a:rPr lang="es-ES"/>
              <a:pPr/>
              <a:t>‹Nº›</a:t>
            </a:fld>
            <a:endParaRPr lang="es-ES"/>
          </a:p>
        </p:txBody>
      </p:sp>
    </p:spTree>
    <p:extLst>
      <p:ext uri="{BB962C8B-B14F-4D97-AF65-F5344CB8AC3E}">
        <p14:creationId xmlns:p14="http://schemas.microsoft.com/office/powerpoint/2010/main" val="414915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2C7E9CA-38E5-4812-8455-BB09E74BADC7}" type="slidenum">
              <a:rPr lang="es-ES"/>
              <a:pPr/>
              <a:t>1</a:t>
            </a:fld>
            <a:endParaRPr lang="es-ES"/>
          </a:p>
        </p:txBody>
      </p:sp>
    </p:spTree>
    <p:extLst>
      <p:ext uri="{BB962C8B-B14F-4D97-AF65-F5344CB8AC3E}">
        <p14:creationId xmlns:p14="http://schemas.microsoft.com/office/powerpoint/2010/main" val="52030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28/08/2020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09F1-71D8-4E57-A2DF-C6DD3998A1A2}" type="datetimeFigureOut">
              <a:rPr lang="es-ES" smtClean="0"/>
              <a:pPr/>
              <a:t>28/08/2020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390B-4F12-422E-B77A-0FC151AC001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09F1-71D8-4E57-A2DF-C6DD3998A1A2}" type="datetimeFigureOut">
              <a:rPr lang="es-ES" smtClean="0">
                <a:solidFill>
                  <a:prstClr val="black">
                    <a:tint val="75000"/>
                  </a:prstClr>
                </a:solidFill>
              </a:rPr>
              <a:pPr/>
              <a:t>28/08/2020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390B-4F12-422E-B77A-0FC151AC0011}" type="slidenum">
              <a:rPr lang="es-ES" smtClean="0">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1drv.ms/1DhIc4k"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1drv.ms/1tAC9qg" TargetMode="External"/><Relationship Id="rId7"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customXml" Target="../ink/ink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hyperlink" Target="http://1drv.ms/1tAChWY"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images.google.es/url?sa=i&amp;rct=j&amp;q=falacia+pre+trans&amp;source=images&amp;cd=&amp;cad=rja&amp;docid=Scn4_1MWjxVsNM&amp;tbnid=ghrr8TN2E9dISM:&amp;ved=0CAUQjRw&amp;url=http://pacotraver.wordpress.com/2009/03/29/la-angustia-godeliana/&amp;ei=oqV2UcqfCaqQ0AXCroDgCg&amp;bvm=bv.45512109,d.ZG4&amp;psig=AFQjCNGnk_NLGqT4A6a8quTBv43JahqysA&amp;ust=136681641781048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1drv.ms/1DTjVnh"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1drv.ms/1tACUQ9"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1drv.ms/1srjmZ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1drv.ms/1srsop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1drv.ms/1srsMnL"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terial%20de%20los%20enlaces/Modelo%20OCON/El%20modelo%20OCON/AQAL_Glossary_01-27-07.pdf" TargetMode="External"/><Relationship Id="rId4" Type="http://schemas.openxmlformats.org/officeDocument/2006/relationships/hyperlink" Target="http://1drv.ms/1srsX2k"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txBox="1">
            <a:spLocks noChangeArrowheads="1"/>
          </p:cNvSpPr>
          <p:nvPr/>
        </p:nvSpPr>
        <p:spPr>
          <a:xfrm>
            <a:off x="684213" y="1268413"/>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defRPr/>
            </a:pPr>
            <a:r>
              <a:rPr kumimoji="0" lang="es-ES" sz="4400" b="1" i="0" u="none" strike="noStrike" kern="1200" cap="none" spc="0" normalizeH="0" baseline="0" noProof="0" dirty="0">
                <a:ln>
                  <a:noFill/>
                </a:ln>
                <a:solidFill>
                  <a:schemeClr val="bg1"/>
                </a:solidFill>
                <a:effectLst/>
                <a:uLnTx/>
                <a:uFillTx/>
                <a:latin typeface="+mj-lt"/>
                <a:ea typeface="+mj-ea"/>
                <a:cs typeface="+mj-cs"/>
              </a:rPr>
              <a:t>VISION INTEGRAL</a:t>
            </a:r>
          </a:p>
        </p:txBody>
      </p:sp>
      <p:sp>
        <p:nvSpPr>
          <p:cNvPr id="3" name="2 Subtítulo"/>
          <p:cNvSpPr txBox="1">
            <a:spLocks/>
          </p:cNvSpPr>
          <p:nvPr/>
        </p:nvSpPr>
        <p:spPr>
          <a:xfrm>
            <a:off x="323528" y="3212976"/>
            <a:ext cx="7776864" cy="1080120"/>
          </a:xfrm>
          <a:prstGeom prst="rect">
            <a:avLst/>
          </a:prstGeom>
        </p:spPr>
        <p:txBody>
          <a:bodyPr/>
          <a:lstStyle/>
          <a:p>
            <a:pPr marL="342900" indent="-342900" algn="ctr" hangingPunct="1">
              <a:lnSpc>
                <a:spcPct val="102000"/>
              </a:lnSpc>
              <a:spcAft>
                <a:spcPts val="1425"/>
              </a:spcAft>
              <a:buFont typeface="Times New Roman" pitchFamily="16" charset="0"/>
              <a:buNone/>
              <a:defRPr/>
            </a:pPr>
            <a:r>
              <a:rPr lang="es-ES" sz="3200" b="1" kern="0" dirty="0">
                <a:solidFill>
                  <a:schemeClr val="bg1"/>
                </a:solidFill>
                <a:latin typeface="+mn-lt"/>
                <a:ea typeface="+mn-ea"/>
              </a:rPr>
              <a:t>		UNA NUEVA VISIÓN DE LA REALIDAD PARA UN MUNDO EN TRANSFORMACIÓN</a:t>
            </a:r>
          </a:p>
        </p:txBody>
      </p:sp>
      <p:pic>
        <p:nvPicPr>
          <p:cNvPr id="4" name="Picture 4"/>
          <p:cNvPicPr>
            <a:picLocks noChangeAspect="1" noChangeArrowheads="1"/>
          </p:cNvPicPr>
          <p:nvPr/>
        </p:nvPicPr>
        <p:blipFill>
          <a:blip r:embed="rId4" cstate="print"/>
          <a:srcRect/>
          <a:stretch>
            <a:fillRect/>
          </a:stretch>
        </p:blipFill>
        <p:spPr bwMode="auto">
          <a:xfrm>
            <a:off x="7115890" y="4797424"/>
            <a:ext cx="1612186" cy="1583903"/>
          </a:xfrm>
          <a:prstGeom prst="rect">
            <a:avLst/>
          </a:prstGeom>
          <a:solidFill>
            <a:srgbClr val="4F81BD"/>
          </a:solid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908720"/>
            <a:ext cx="5328592" cy="954107"/>
          </a:xfrm>
          <a:prstGeom prst="rect">
            <a:avLst/>
          </a:prstGeom>
          <a:noFill/>
        </p:spPr>
        <p:txBody>
          <a:bodyPr wrap="square" rtlCol="0">
            <a:spAutoFit/>
          </a:bodyPr>
          <a:lstStyle/>
          <a:p>
            <a:r>
              <a:rPr lang="es-ES_tradnl" sz="2800" b="1" dirty="0">
                <a:hlinkClick r:id="rId3"/>
              </a:rPr>
              <a:t>Obstáculos en la emergencia del Enfoque integral</a:t>
            </a:r>
            <a:endParaRPr lang="es-ES" sz="2800" b="1" dirty="0"/>
          </a:p>
        </p:txBody>
      </p:sp>
      <p:pic>
        <p:nvPicPr>
          <p:cNvPr id="6" name="5 Imagen" descr="AQAL_Breathwork a.jpg"/>
          <p:cNvPicPr/>
          <p:nvPr/>
        </p:nvPicPr>
        <p:blipFill>
          <a:blip r:embed="rId4" cstate="print"/>
          <a:stretch>
            <a:fillRect/>
          </a:stretch>
        </p:blipFill>
        <p:spPr>
          <a:xfrm>
            <a:off x="6228184" y="752923"/>
            <a:ext cx="2520280" cy="2399825"/>
          </a:xfrm>
          <a:prstGeom prst="rect">
            <a:avLst/>
          </a:prstGeom>
          <a:scene3d>
            <a:camera prst="orthographicFront"/>
            <a:lightRig rig="threePt" dir="t"/>
          </a:scene3d>
          <a:sp3d>
            <a:bevelT/>
          </a:sp3d>
        </p:spPr>
      </p:pic>
      <p:pic>
        <p:nvPicPr>
          <p:cNvPr id="5" name="4 Imagen"/>
          <p:cNvPicPr/>
          <p:nvPr/>
        </p:nvPicPr>
        <p:blipFill>
          <a:blip r:embed="rId5" cstate="print"/>
          <a:stretch>
            <a:fillRect/>
          </a:stretch>
        </p:blipFill>
        <p:spPr bwMode="auto">
          <a:xfrm>
            <a:off x="413847" y="2420888"/>
            <a:ext cx="5507994" cy="3312367"/>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250381" y="851771"/>
            <a:ext cx="4465635" cy="2951642"/>
          </a:xfrm>
          <a:prstGeom prst="rect">
            <a:avLst/>
          </a:prstGeom>
        </p:spPr>
        <p:txBody>
          <a:bodyPr wrap="square">
            <a:spAutoFit/>
          </a:bodyPr>
          <a:lstStyle/>
          <a:p>
            <a:pPr algn="just">
              <a:lnSpc>
                <a:spcPct val="107000"/>
              </a:lnSpc>
              <a:spcAft>
                <a:spcPts val="800"/>
              </a:spcAft>
            </a:pPr>
            <a:r>
              <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Falacia Absolutista</a:t>
            </a:r>
            <a:endPar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La falacia absolutista </a:t>
            </a:r>
            <a:r>
              <a:rPr lang="es-ES" dirty="0"/>
              <a:t>es aquella que ocurre cuando una visión limitada pretende asumir más terreno del que le corresponde. La verdad parcial trata entonces de trasgredir sus competencias e, invadiendo el resto de las áreas, presentarse como si se tratara de la verdad completa.</a:t>
            </a:r>
          </a:p>
        </p:txBody>
      </p:sp>
      <p:pic>
        <p:nvPicPr>
          <p:cNvPr id="5" name="Imagen 4">
            <a:extLst>
              <a:ext uri="{FF2B5EF4-FFF2-40B4-BE49-F238E27FC236}">
                <a16:creationId xmlns:a16="http://schemas.microsoft.com/office/drawing/2014/main" id="{6CB6D368-0C60-4798-BA96-889850151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206" y="1556792"/>
            <a:ext cx="3297506" cy="242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4247D3CD-5EDC-4D4F-9554-F81EE55BE9E5}"/>
                  </a:ext>
                </a:extLst>
              </p14:cNvPr>
              <p14:cNvContentPartPr/>
              <p14:nvPr/>
            </p14:nvContentPartPr>
            <p14:xfrm>
              <a:off x="5894305" y="2594180"/>
              <a:ext cx="270" cy="270"/>
            </p14:xfrm>
          </p:contentPart>
        </mc:Choice>
        <mc:Fallback xmlns="">
          <p:pic>
            <p:nvPicPr>
              <p:cNvPr id="6" name="Entrada de lápiz 5">
                <a:extLst>
                  <a:ext uri="{FF2B5EF4-FFF2-40B4-BE49-F238E27FC236}">
                    <a16:creationId xmlns:a16="http://schemas.microsoft.com/office/drawing/2014/main" id="{4247D3CD-5EDC-4D4F-9554-F81EE55BE9E5}"/>
                  </a:ext>
                </a:extLst>
              </p:cNvPr>
              <p:cNvPicPr/>
              <p:nvPr/>
            </p:nvPicPr>
            <p:blipFill>
              <a:blip r:embed="rId6"/>
              <a:stretch>
                <a:fillRect/>
              </a:stretch>
            </p:blipFill>
            <p:spPr>
              <a:xfrm>
                <a:off x="5880805" y="2580680"/>
                <a:ext cx="27000" cy="27000"/>
              </a:xfrm>
              <a:prstGeom prst="rect">
                <a:avLst/>
              </a:prstGeom>
            </p:spPr>
          </p:pic>
        </mc:Fallback>
      </mc:AlternateContent>
      <p:pic>
        <p:nvPicPr>
          <p:cNvPr id="7" name="Imagen 6">
            <a:extLst>
              <a:ext uri="{FF2B5EF4-FFF2-40B4-BE49-F238E27FC236}">
                <a16:creationId xmlns:a16="http://schemas.microsoft.com/office/drawing/2014/main" id="{8927AF2B-DBF7-450A-9FFD-30E411473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8141" y="3803413"/>
            <a:ext cx="6182131" cy="2080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768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58CF245-8926-4869-92EB-3C194F34C2BA}"/>
              </a:ext>
            </a:extLst>
          </p:cNvPr>
          <p:cNvSpPr/>
          <p:nvPr/>
        </p:nvSpPr>
        <p:spPr>
          <a:xfrm>
            <a:off x="323528" y="836712"/>
            <a:ext cx="6629473" cy="646331"/>
          </a:xfrm>
          <a:prstGeom prst="rect">
            <a:avLst/>
          </a:prstGeom>
        </p:spPr>
        <p:txBody>
          <a:bodyPr wrap="square">
            <a:spAutoFit/>
          </a:bodyPr>
          <a:lstStyle/>
          <a:p>
            <a:pPr algn="just"/>
            <a:r>
              <a:rPr lang="es-ES" dirty="0"/>
              <a:t>Esta falacia absolutista, puede acabar afectando a cualquiera de los otros elementos compositivos de AQAL.</a:t>
            </a:r>
          </a:p>
        </p:txBody>
      </p:sp>
      <p:pic>
        <p:nvPicPr>
          <p:cNvPr id="9" name="Imagen 8">
            <a:extLst>
              <a:ext uri="{FF2B5EF4-FFF2-40B4-BE49-F238E27FC236}">
                <a16:creationId xmlns:a16="http://schemas.microsoft.com/office/drawing/2014/main" id="{83C8417C-016D-4552-9F06-E352A340A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077" y="1736959"/>
            <a:ext cx="2644706" cy="2600836"/>
          </a:xfrm>
          <a:prstGeom prst="rect">
            <a:avLst/>
          </a:prstGeom>
        </p:spPr>
      </p:pic>
      <p:pic>
        <p:nvPicPr>
          <p:cNvPr id="10" name="Imagen 9">
            <a:extLst>
              <a:ext uri="{FF2B5EF4-FFF2-40B4-BE49-F238E27FC236}">
                <a16:creationId xmlns:a16="http://schemas.microsoft.com/office/drawing/2014/main" id="{DE2D8B20-3B5B-499C-B799-9CC2D8CA8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57" y="1998041"/>
            <a:ext cx="2912950" cy="2494754"/>
          </a:xfrm>
          <a:prstGeom prst="rect">
            <a:avLst/>
          </a:prstGeom>
        </p:spPr>
      </p:pic>
      <p:sp>
        <p:nvSpPr>
          <p:cNvPr id="11" name="Rectángulo 10">
            <a:extLst>
              <a:ext uri="{FF2B5EF4-FFF2-40B4-BE49-F238E27FC236}">
                <a16:creationId xmlns:a16="http://schemas.microsoft.com/office/drawing/2014/main" id="{786BB1DE-B04B-4D40-90BA-209780E59114}"/>
              </a:ext>
            </a:extLst>
          </p:cNvPr>
          <p:cNvSpPr/>
          <p:nvPr/>
        </p:nvSpPr>
        <p:spPr>
          <a:xfrm>
            <a:off x="358469" y="4492795"/>
            <a:ext cx="3756325" cy="1131079"/>
          </a:xfrm>
          <a:prstGeom prst="rect">
            <a:avLst/>
          </a:prstGeom>
        </p:spPr>
        <p:txBody>
          <a:bodyPr wrap="square">
            <a:spAutoFit/>
          </a:bodyPr>
          <a:lstStyle/>
          <a:p>
            <a:pPr algn="just"/>
            <a:r>
              <a:rPr lang="es-ES" sz="1350" b="1" i="1" u="sng" dirty="0"/>
              <a:t>Absolutismo de Nivel</a:t>
            </a:r>
            <a:r>
              <a:rPr lang="es-ES" sz="1350" dirty="0"/>
              <a:t>: Cuando no llegamos a reconocer la existencia de niveles de desarrollo, porque asumimos que nuestro nivel (independiente de la línea evolutiva considerada) es el único válido.</a:t>
            </a:r>
          </a:p>
        </p:txBody>
      </p:sp>
      <p:sp>
        <p:nvSpPr>
          <p:cNvPr id="12" name="Rectángulo 11">
            <a:extLst>
              <a:ext uri="{FF2B5EF4-FFF2-40B4-BE49-F238E27FC236}">
                <a16:creationId xmlns:a16="http://schemas.microsoft.com/office/drawing/2014/main" id="{278463BF-EE7C-478E-BAA7-5ABB3FCEA10D}"/>
              </a:ext>
            </a:extLst>
          </p:cNvPr>
          <p:cNvSpPr/>
          <p:nvPr/>
        </p:nvSpPr>
        <p:spPr>
          <a:xfrm>
            <a:off x="4721430" y="4492795"/>
            <a:ext cx="4278086" cy="715581"/>
          </a:xfrm>
          <a:prstGeom prst="rect">
            <a:avLst/>
          </a:prstGeom>
        </p:spPr>
        <p:txBody>
          <a:bodyPr wrap="square">
            <a:spAutoFit/>
          </a:bodyPr>
          <a:lstStyle/>
          <a:p>
            <a:pPr algn="just"/>
            <a:r>
              <a:rPr lang="es-ES" sz="1350" b="1" i="1" u="sng" dirty="0"/>
              <a:t>Absolutismo de Línea</a:t>
            </a:r>
            <a:r>
              <a:rPr lang="es-ES" sz="1350" dirty="0"/>
              <a:t>: Cuando se tiende a asumir que un tipo  concreto de desarrollo es el importante y los demás accesorios o incluso se descarta dicho desarrollo.</a:t>
            </a:r>
          </a:p>
        </p:txBody>
      </p:sp>
    </p:spTree>
    <p:extLst>
      <p:ext uri="{BB962C8B-B14F-4D97-AF65-F5344CB8AC3E}">
        <p14:creationId xmlns:p14="http://schemas.microsoft.com/office/powerpoint/2010/main" val="2738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9101"/>
                            </p:stCondLst>
                            <p:childTnLst>
                              <p:par>
                                <p:cTn id="8" presetID="2" presetClass="entr" presetSubtype="4"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0" fill="hold"/>
                                        <p:tgtEl>
                                          <p:spTgt spid="10"/>
                                        </p:tgtEl>
                                        <p:attrNameLst>
                                          <p:attrName>ppt_x</p:attrName>
                                        </p:attrNameLst>
                                      </p:cBhvr>
                                      <p:tavLst>
                                        <p:tav tm="0">
                                          <p:val>
                                            <p:strVal val="#ppt_x"/>
                                          </p:val>
                                        </p:tav>
                                        <p:tav tm="100000">
                                          <p:val>
                                            <p:strVal val="#ppt_x"/>
                                          </p:val>
                                        </p:tav>
                                      </p:tavLst>
                                    </p:anim>
                                    <p:anim calcmode="lin" valueType="num">
                                      <p:cBhvr additive="base">
                                        <p:cTn id="11" dur="20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11101"/>
                            </p:stCondLst>
                            <p:childTnLst>
                              <p:par>
                                <p:cTn id="13" presetID="1" presetClass="entr" presetSubtype="0" fill="hold" grpId="0" nodeType="afterEffect">
                                  <p:stCondLst>
                                    <p:cond delay="0"/>
                                  </p:stCondLst>
                                  <p:iterate type="lt">
                                    <p:tmAbs val="100"/>
                                  </p:iterate>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27802"/>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ppt_x"/>
                                          </p:val>
                                        </p:tav>
                                        <p:tav tm="100000">
                                          <p:val>
                                            <p:strVal val="#ppt_x"/>
                                          </p:val>
                                        </p:tav>
                                      </p:tavLst>
                                    </p:anim>
                                    <p:anim calcmode="lin" valueType="num">
                                      <p:cBhvr additive="base">
                                        <p:cTn id="19" dur="20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9802"/>
                            </p:stCondLst>
                            <p:childTnLst>
                              <p:par>
                                <p:cTn id="21" presetID="1" presetClass="entr" presetSubtype="0" fill="hold" grpId="0" nodeType="afterEffect">
                                  <p:stCondLst>
                                    <p:cond delay="0"/>
                                  </p:stCondLst>
                                  <p:iterate type="lt">
                                    <p:tmAbs val="100"/>
                                  </p:iterate>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E7385F9-50AC-47A4-8DAB-C5DC0AAB1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4779948" cy="2156062"/>
          </a:xfrm>
          <a:prstGeom prst="rect">
            <a:avLst/>
          </a:prstGeom>
        </p:spPr>
      </p:pic>
      <p:pic>
        <p:nvPicPr>
          <p:cNvPr id="13" name="Imagen 12">
            <a:extLst>
              <a:ext uri="{FF2B5EF4-FFF2-40B4-BE49-F238E27FC236}">
                <a16:creationId xmlns:a16="http://schemas.microsoft.com/office/drawing/2014/main" id="{56EEBE15-B2E8-4665-91F5-F8BA85264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757" y="1226365"/>
            <a:ext cx="2067017" cy="2955127"/>
          </a:xfrm>
          <a:prstGeom prst="rect">
            <a:avLst/>
          </a:prstGeom>
        </p:spPr>
      </p:pic>
      <p:sp>
        <p:nvSpPr>
          <p:cNvPr id="14" name="Rectángulo 13">
            <a:extLst>
              <a:ext uri="{FF2B5EF4-FFF2-40B4-BE49-F238E27FC236}">
                <a16:creationId xmlns:a16="http://schemas.microsoft.com/office/drawing/2014/main" id="{77A11E03-6CD3-46A9-A877-8F7114EC7B3A}"/>
              </a:ext>
            </a:extLst>
          </p:cNvPr>
          <p:cNvSpPr/>
          <p:nvPr/>
        </p:nvSpPr>
        <p:spPr>
          <a:xfrm>
            <a:off x="715534" y="3939118"/>
            <a:ext cx="4055488" cy="715581"/>
          </a:xfrm>
          <a:prstGeom prst="rect">
            <a:avLst/>
          </a:prstGeom>
        </p:spPr>
        <p:txBody>
          <a:bodyPr wrap="square">
            <a:spAutoFit/>
          </a:bodyPr>
          <a:lstStyle/>
          <a:p>
            <a:pPr algn="just"/>
            <a:r>
              <a:rPr lang="es-ES" sz="1350" b="1" i="1" u="sng" dirty="0"/>
              <a:t>Absolutismo de estado</a:t>
            </a:r>
            <a:r>
              <a:rPr lang="es-ES" sz="1350" dirty="0"/>
              <a:t>: Cuando una determinada experiencia de estado tiende a eclipsar las experiencias de cualquier otro estado. </a:t>
            </a:r>
          </a:p>
        </p:txBody>
      </p:sp>
      <p:sp>
        <p:nvSpPr>
          <p:cNvPr id="15" name="Rectángulo 14">
            <a:extLst>
              <a:ext uri="{FF2B5EF4-FFF2-40B4-BE49-F238E27FC236}">
                <a16:creationId xmlns:a16="http://schemas.microsoft.com/office/drawing/2014/main" id="{16C30C91-9D44-41DF-B547-512A00C76FFA}"/>
              </a:ext>
            </a:extLst>
          </p:cNvPr>
          <p:cNvSpPr/>
          <p:nvPr/>
        </p:nvSpPr>
        <p:spPr>
          <a:xfrm>
            <a:off x="5130251" y="4371928"/>
            <a:ext cx="3712028" cy="923330"/>
          </a:xfrm>
          <a:prstGeom prst="rect">
            <a:avLst/>
          </a:prstGeom>
        </p:spPr>
        <p:txBody>
          <a:bodyPr wrap="square">
            <a:spAutoFit/>
          </a:bodyPr>
          <a:lstStyle/>
          <a:p>
            <a:pPr algn="just"/>
            <a:r>
              <a:rPr lang="es-ES" sz="1350" b="1" i="1" u="sng" dirty="0"/>
              <a:t>Absolutismo de tipo</a:t>
            </a:r>
            <a:r>
              <a:rPr lang="es-ES" sz="1350" dirty="0"/>
              <a:t>: Cuando sin reconocer la diversidad de los tipos de personalidad,  se llega a la conclusión de que nuestro tipo es el correcto  y más adecuado.</a:t>
            </a:r>
          </a:p>
        </p:txBody>
      </p:sp>
    </p:spTree>
    <p:extLst>
      <p:ext uri="{BB962C8B-B14F-4D97-AF65-F5344CB8AC3E}">
        <p14:creationId xmlns:p14="http://schemas.microsoft.com/office/powerpoint/2010/main" val="42518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13001"/>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1"/>
                            </p:stCondLst>
                            <p:childTnLst>
                              <p:par>
                                <p:cTn id="18" presetID="1" presetClass="entr" presetSubtype="0" fill="hold" grpId="0" nodeType="afterEffect">
                                  <p:stCondLst>
                                    <p:cond delay="0"/>
                                  </p:stCondLst>
                                  <p:iterate type="lt">
                                    <p:tmAbs val="100"/>
                                  </p:iterate>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251520" y="620688"/>
            <a:ext cx="6912768" cy="2771015"/>
          </a:xfrm>
          <a:prstGeom prst="rect">
            <a:avLst/>
          </a:prstGeom>
        </p:spPr>
        <p:txBody>
          <a:bodyPr wrap="square">
            <a:spAutoFit/>
          </a:bodyPr>
          <a:lstStyle/>
          <a:p>
            <a:pPr algn="just">
              <a:lnSpc>
                <a:spcPct val="107000"/>
              </a:lnSpc>
              <a:spcAft>
                <a:spcPts val="800"/>
              </a:spcAft>
            </a:pPr>
            <a:r>
              <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Falacia Pre - </a:t>
            </a:r>
            <a:r>
              <a:rPr lang="es-ES" b="1" u="sng" kern="100" dirty="0" err="1">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Trans</a:t>
            </a:r>
            <a:endPar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En cualquier secuencia de desarrollo reconocido, la confusión de una etapa pre-X y </a:t>
            </a:r>
            <a:r>
              <a:rPr lang="es-ES" kern="1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trans</a:t>
            </a: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-X, simplemente porque ambos son no-X.</a:t>
            </a:r>
          </a:p>
          <a:p>
            <a:pPr algn="just">
              <a:lnSpc>
                <a:spcPct val="107000"/>
              </a:lnSpc>
              <a:spcAft>
                <a:spcPts val="800"/>
              </a:spcAft>
            </a:pP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Esta falacia tiene dos formas principales: la reducción de la </a:t>
            </a:r>
            <a:r>
              <a:rPr lang="es-ES" kern="1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trans</a:t>
            </a: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-X a la pre-X y la elevación de la pre-X a la </a:t>
            </a:r>
            <a:r>
              <a:rPr lang="es-ES" kern="1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trans</a:t>
            </a: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-X. Por ejemplo, la confusión de pre-racional y </a:t>
            </a:r>
            <a:r>
              <a:rPr lang="es-ES" kern="1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trans</a:t>
            </a: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-racional, pre-personal y transpersonal, o pre-convencional y post-convencional.</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082" name="Picture 2" descr="http://pacotraver.files.wordpress.com/2009/03/three_spheres_ii.jpg">
            <a:hlinkClick r:id="rId4"/>
          </p:cNvPr>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4947614" y="3933056"/>
            <a:ext cx="3973885" cy="2227870"/>
          </a:xfrm>
          <a:prstGeom prst="rect">
            <a:avLst/>
          </a:prstGeom>
          <a:noFill/>
          <a:scene3d>
            <a:camera prst="orthographicFront"/>
            <a:lightRig rig="threePt" dir="t"/>
          </a:scene3d>
          <a:sp3d>
            <a:bevelT prst="angle"/>
          </a:sp3d>
        </p:spPr>
      </p:pic>
    </p:spTree>
    <p:extLst>
      <p:ext uri="{BB962C8B-B14F-4D97-AF65-F5344CB8AC3E}">
        <p14:creationId xmlns:p14="http://schemas.microsoft.com/office/powerpoint/2010/main" val="200481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539552" y="764704"/>
            <a:ext cx="4896544" cy="3838936"/>
          </a:xfrm>
          <a:prstGeom prst="rect">
            <a:avLst/>
          </a:prstGeom>
        </p:spPr>
        <p:txBody>
          <a:bodyPr wrap="square">
            <a:spAutoFit/>
          </a:bodyPr>
          <a:lstStyle/>
          <a:p>
            <a:pPr algn="just">
              <a:lnSpc>
                <a:spcPct val="107000"/>
              </a:lnSpc>
              <a:spcAft>
                <a:spcPts val="800"/>
              </a:spcAft>
            </a:pPr>
            <a:r>
              <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Falacia Nivel/Línea</a:t>
            </a:r>
            <a:endPar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kern="100" dirty="0">
                <a:solidFill>
                  <a:srgbClr val="333333"/>
                </a:solidFill>
                <a:latin typeface="Arial" panose="020B0604020202020204" pitchFamily="34" charset="0"/>
                <a:ea typeface="Calibri" panose="020F0502020204030204" pitchFamily="34" charset="0"/>
                <a:cs typeface="Times New Roman" panose="02020603050405020304" pitchFamily="18" charset="0"/>
              </a:rPr>
              <a:t>La confusión de un nivel en una línea con la propia línea. Hay dos versiones principales de la falacia nivel/línea: fijación, o cuando un nivel en una línea es glorificado y absolutizado y por lo tanto toda la línea se congela en el nivel en que la confusión se produjo originalmente, y la represión, o cuando un nivel en un línea es negada o reprimida y por lo tanto toda la línea se suprime.</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5 Imagen"/>
          <p:cNvPicPr/>
          <p:nvPr/>
        </p:nvPicPr>
        <p:blipFill>
          <a:blip r:embed="rId4" cstate="print"/>
          <a:srcRect/>
          <a:stretch>
            <a:fillRect/>
          </a:stretch>
        </p:blipFill>
        <p:spPr bwMode="auto">
          <a:xfrm>
            <a:off x="6012160" y="980728"/>
            <a:ext cx="2843808" cy="4790703"/>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467543" y="908720"/>
            <a:ext cx="4670513" cy="4342279"/>
          </a:xfrm>
          <a:prstGeom prst="rect">
            <a:avLst/>
          </a:prstGeom>
        </p:spPr>
        <p:txBody>
          <a:bodyPr wrap="square">
            <a:spAutoFit/>
          </a:bodyPr>
          <a:lstStyle/>
          <a:p>
            <a:pPr algn="just">
              <a:lnSpc>
                <a:spcPct val="107000"/>
              </a:lnSpc>
              <a:spcAft>
                <a:spcPts val="800"/>
              </a:spcAft>
            </a:pPr>
            <a:r>
              <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Falacia Estado- Estructura (Estadio)</a:t>
            </a:r>
            <a:endParaRPr lang="es-ES" b="1" u="sng" kern="1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t>La </a:t>
            </a:r>
            <a:r>
              <a:rPr lang="es-ES" i="1" dirty="0"/>
              <a:t>falacia estado/estructura</a:t>
            </a:r>
            <a:r>
              <a:rPr lang="es-ES" dirty="0"/>
              <a:t> incurre en el error básico de equiparar los estados con las estructuras (o estadios) de conciencia.</a:t>
            </a:r>
          </a:p>
          <a:p>
            <a:pPr algn="just">
              <a:lnSpc>
                <a:spcPct val="107000"/>
              </a:lnSpc>
              <a:spcAft>
                <a:spcPts val="800"/>
              </a:spcAft>
            </a:pPr>
            <a:r>
              <a:rPr lang="es-ES" dirty="0"/>
              <a:t>Los estados van y vienen a modo de flashes provisionales de experiencias fugaces. Las estructuras, por su parte, son mucho más estables y suelen durar muchos años.</a:t>
            </a:r>
          </a:p>
          <a:p>
            <a:pPr algn="just">
              <a:lnSpc>
                <a:spcPct val="107000"/>
              </a:lnSpc>
              <a:spcAft>
                <a:spcPts val="800"/>
              </a:spcAft>
            </a:pPr>
            <a:r>
              <a:rPr lang="es-ES" dirty="0"/>
              <a:t> Las estructuras se </a:t>
            </a:r>
            <a:r>
              <a:rPr lang="es-ES" i="1" dirty="0"/>
              <a:t>construyen</a:t>
            </a:r>
            <a:r>
              <a:rPr lang="es-ES" dirty="0"/>
              <a:t> a lo largo de una serie de estadios y de una práctica habitualmente comprometida, mientras que los estados simplemente los experimentamos.</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o 8">
            <a:extLst>
              <a:ext uri="{FF2B5EF4-FFF2-40B4-BE49-F238E27FC236}">
                <a16:creationId xmlns:a16="http://schemas.microsoft.com/office/drawing/2014/main" id="{1406C996-E530-4487-9F21-E68959204BF9}"/>
              </a:ext>
            </a:extLst>
          </p:cNvPr>
          <p:cNvGrpSpPr/>
          <p:nvPr/>
        </p:nvGrpSpPr>
        <p:grpSpPr>
          <a:xfrm>
            <a:off x="5940152" y="1496197"/>
            <a:ext cx="2321116" cy="3656831"/>
            <a:chOff x="6012160" y="1988840"/>
            <a:chExt cx="2321116" cy="3656831"/>
          </a:xfrm>
        </p:grpSpPr>
        <p:grpSp>
          <p:nvGrpSpPr>
            <p:cNvPr id="6" name="5 Grupo"/>
            <p:cNvGrpSpPr/>
            <p:nvPr/>
          </p:nvGrpSpPr>
          <p:grpSpPr>
            <a:xfrm>
              <a:off x="6012160" y="1988840"/>
              <a:ext cx="2321116" cy="3656831"/>
              <a:chOff x="6012160" y="1988840"/>
              <a:chExt cx="2321116" cy="3656831"/>
            </a:xfrm>
          </p:grpSpPr>
          <p:pic>
            <p:nvPicPr>
              <p:cNvPr id="44033" name="Picture 1"/>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084168" y="1988840"/>
                <a:ext cx="2249108" cy="1928639"/>
              </a:xfrm>
              <a:prstGeom prst="rect">
                <a:avLst/>
              </a:prstGeom>
              <a:noFill/>
              <a:ln w="9525">
                <a:noFill/>
                <a:miter lim="800000"/>
                <a:headEnd/>
                <a:tailEnd/>
              </a:ln>
              <a:scene3d>
                <a:camera prst="isometricOffAxis2Top"/>
                <a:lightRig rig="threePt" dir="t"/>
              </a:scene3d>
            </p:spPr>
          </p:pic>
          <p:pic>
            <p:nvPicPr>
              <p:cNvPr id="4" name="Picture 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6012160" y="2852936"/>
                <a:ext cx="2249108" cy="1928639"/>
              </a:xfrm>
              <a:prstGeom prst="rect">
                <a:avLst/>
              </a:prstGeom>
              <a:noFill/>
              <a:ln w="9525">
                <a:noFill/>
                <a:miter lim="800000"/>
                <a:headEnd/>
                <a:tailEnd/>
              </a:ln>
              <a:scene3d>
                <a:camera prst="isometricOffAxis2Top"/>
                <a:lightRig rig="threePt" dir="t"/>
              </a:scene3d>
            </p:spPr>
          </p:pic>
          <p:pic>
            <p:nvPicPr>
              <p:cNvPr id="5" name="Picture 1"/>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6084168" y="3717032"/>
                <a:ext cx="2249108" cy="1928639"/>
              </a:xfrm>
              <a:prstGeom prst="rect">
                <a:avLst/>
              </a:prstGeom>
              <a:noFill/>
              <a:ln w="9525">
                <a:noFill/>
                <a:miter lim="800000"/>
                <a:headEnd/>
                <a:tailEnd/>
              </a:ln>
              <a:scene3d>
                <a:camera prst="isometricOffAxis2Top"/>
                <a:lightRig rig="threePt" dir="t"/>
              </a:scene3d>
            </p:spPr>
          </p:pic>
        </p:grpSp>
        <p:sp>
          <p:nvSpPr>
            <p:cNvPr id="8" name="Flecha: a la derecha 7">
              <a:extLst>
                <a:ext uri="{FF2B5EF4-FFF2-40B4-BE49-F238E27FC236}">
                  <a16:creationId xmlns:a16="http://schemas.microsoft.com/office/drawing/2014/main" id="{D7E117B5-3C65-4592-A77C-58C300FD8717}"/>
                </a:ext>
              </a:extLst>
            </p:cNvPr>
            <p:cNvSpPr/>
            <p:nvPr/>
          </p:nvSpPr>
          <p:spPr>
            <a:xfrm rot="360297" flipH="1">
              <a:off x="7672169" y="3741887"/>
              <a:ext cx="480323" cy="982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001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251520" y="584075"/>
            <a:ext cx="4824537" cy="2829685"/>
          </a:xfrm>
          <a:prstGeom prst="rect">
            <a:avLst/>
          </a:prstGeom>
        </p:spPr>
        <p:txBody>
          <a:bodyPr wrap="square">
            <a:spAutoFit/>
          </a:bodyPr>
          <a:lstStyle/>
          <a:p>
            <a:pPr>
              <a:defRPr/>
            </a:pPr>
            <a:r>
              <a:rPr lang="es-ES" sz="1800" b="1" dirty="0">
                <a:latin typeface="Arial" panose="020B0604020202020204" pitchFamily="34" charset="0"/>
                <a:ea typeface="SimSun" charset="-122"/>
                <a:cs typeface="Arial" panose="020B0604020202020204" pitchFamily="34" charset="0"/>
              </a:rPr>
              <a:t>Boomeritis</a:t>
            </a:r>
          </a:p>
          <a:p>
            <a:pPr algn="just">
              <a:lnSpc>
                <a:spcPct val="107000"/>
              </a:lnSpc>
              <a:spcAft>
                <a:spcPts val="800"/>
              </a:spcAft>
            </a:pP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t>Según Wilber, “Boomeritis” describe un sistema de creencias patológico que afecta a los Baby </a:t>
            </a:r>
            <a:r>
              <a:rPr lang="es-ES" dirty="0" err="1"/>
              <a:t>Boomers</a:t>
            </a:r>
            <a:r>
              <a:rPr lang="es-ES" dirty="0"/>
              <a:t> en particular. La Boomeritis, en su opinión, se caracteriza por el relativismo extremo, el narcisismo y la aversión a la jerarquía.  Él cree que esta actitud se trasladó a la llamada Generación X</a:t>
            </a:r>
          </a:p>
        </p:txBody>
      </p:sp>
      <p:sp>
        <p:nvSpPr>
          <p:cNvPr id="3" name="Rectángulo 2">
            <a:extLst>
              <a:ext uri="{FF2B5EF4-FFF2-40B4-BE49-F238E27FC236}">
                <a16:creationId xmlns:a16="http://schemas.microsoft.com/office/drawing/2014/main" id="{4E3681C2-18C8-4D69-BAB9-CBD672153DA3}"/>
              </a:ext>
            </a:extLst>
          </p:cNvPr>
          <p:cNvSpPr/>
          <p:nvPr/>
        </p:nvSpPr>
        <p:spPr>
          <a:xfrm>
            <a:off x="251520" y="3687523"/>
            <a:ext cx="6120680" cy="2153731"/>
          </a:xfrm>
          <a:prstGeom prst="rect">
            <a:avLst/>
          </a:prstGeom>
        </p:spPr>
        <p:txBody>
          <a:bodyPr wrap="square">
            <a:spAutoFit/>
          </a:bodyPr>
          <a:lstStyle/>
          <a:p>
            <a:pPr algn="just">
              <a:lnSpc>
                <a:spcPct val="107000"/>
              </a:lnSpc>
              <a:spcAft>
                <a:spcPts val="800"/>
              </a:spcAft>
            </a:pPr>
            <a:r>
              <a:rPr lang="es-ES" kern="100" dirty="0">
                <a:effectLst/>
                <a:latin typeface="Calibri" panose="020F0502020204030204" pitchFamily="34" charset="0"/>
                <a:ea typeface="Calibri" panose="020F0502020204030204" pitchFamily="34" charset="0"/>
                <a:cs typeface="Times New Roman" panose="02020603050405020304" pitchFamily="18" charset="0"/>
              </a:rPr>
              <a:t>Wilb</a:t>
            </a:r>
            <a:r>
              <a:rPr lang="es-ES" kern="100" dirty="0">
                <a:latin typeface="Calibri" panose="020F0502020204030204" pitchFamily="34" charset="0"/>
                <a:ea typeface="Calibri" panose="020F0502020204030204" pitchFamily="34" charset="0"/>
                <a:cs typeface="Times New Roman" panose="02020603050405020304" pitchFamily="18" charset="0"/>
              </a:rPr>
              <a:t>er expone todo ello en la novela homónima “Boomeritis”, de la cual afirma que tenía la intención de que la novela exhibiera los rasgos del postmodernismo extremo (ironía, autorreferencia, planitud noética) y, por lo tanto, funcionara como una </a:t>
            </a:r>
            <a:r>
              <a:rPr lang="es-ES" kern="100" dirty="0" err="1">
                <a:latin typeface="Calibri" panose="020F0502020204030204" pitchFamily="34" charset="0"/>
                <a:ea typeface="Calibri" panose="020F0502020204030204" pitchFamily="34" charset="0"/>
                <a:cs typeface="Times New Roman" panose="02020603050405020304" pitchFamily="18" charset="0"/>
              </a:rPr>
              <a:t>reductio</a:t>
            </a:r>
            <a:r>
              <a:rPr lang="es-ES" kern="100" dirty="0">
                <a:latin typeface="Calibri" panose="020F0502020204030204" pitchFamily="34" charset="0"/>
                <a:ea typeface="Calibri" panose="020F0502020204030204" pitchFamily="34" charset="0"/>
                <a:cs typeface="Times New Roman" panose="02020603050405020304" pitchFamily="18" charset="0"/>
              </a:rPr>
              <a:t> ad </a:t>
            </a:r>
            <a:r>
              <a:rPr lang="es-ES" kern="100" dirty="0" err="1">
                <a:latin typeface="Calibri" panose="020F0502020204030204" pitchFamily="34" charset="0"/>
                <a:ea typeface="Calibri" panose="020F0502020204030204" pitchFamily="34" charset="0"/>
                <a:cs typeface="Times New Roman" panose="02020603050405020304" pitchFamily="18" charset="0"/>
              </a:rPr>
              <a:t>absurdum</a:t>
            </a:r>
            <a:r>
              <a:rPr lang="es-ES" kern="100" dirty="0">
                <a:latin typeface="Calibri" panose="020F0502020204030204" pitchFamily="34" charset="0"/>
                <a:ea typeface="Calibri" panose="020F0502020204030204" pitchFamily="34" charset="0"/>
                <a:cs typeface="Times New Roman" panose="02020603050405020304" pitchFamily="18" charset="0"/>
              </a:rPr>
              <a:t> literaria, ayudando a las personas, especialmente a los Baby </a:t>
            </a:r>
            <a:r>
              <a:rPr lang="es-ES" kern="100" dirty="0" err="1">
                <a:latin typeface="Calibri" panose="020F0502020204030204" pitchFamily="34" charset="0"/>
                <a:ea typeface="Calibri" panose="020F0502020204030204" pitchFamily="34" charset="0"/>
                <a:cs typeface="Times New Roman" panose="02020603050405020304" pitchFamily="18" charset="0"/>
              </a:rPr>
              <a:t>Boomers</a:t>
            </a:r>
            <a:r>
              <a:rPr lang="es-ES" kern="100" dirty="0">
                <a:latin typeface="Calibri" panose="020F0502020204030204" pitchFamily="34" charset="0"/>
                <a:ea typeface="Calibri" panose="020F0502020204030204" pitchFamily="34" charset="0"/>
                <a:cs typeface="Times New Roman" panose="02020603050405020304" pitchFamily="18" charset="0"/>
              </a:rPr>
              <a:t>, a superar la mentalidad postmoderna.</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Imagen que contiene exterior, luz, cd&#10;&#10;Descripción generada automáticamente">
            <a:extLst>
              <a:ext uri="{FF2B5EF4-FFF2-40B4-BE49-F238E27FC236}">
                <a16:creationId xmlns:a16="http://schemas.microsoft.com/office/drawing/2014/main" id="{C56F0A7B-45C7-4611-B3CE-5B6261180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24744"/>
            <a:ext cx="2152526" cy="3210851"/>
          </a:xfrm>
          <a:prstGeom prst="rect">
            <a:avLst/>
          </a:prstGeom>
        </p:spPr>
      </p:pic>
    </p:spTree>
    <p:extLst>
      <p:ext uri="{BB962C8B-B14F-4D97-AF65-F5344CB8AC3E}">
        <p14:creationId xmlns:p14="http://schemas.microsoft.com/office/powerpoint/2010/main" val="210091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310777" y="643528"/>
            <a:ext cx="4824537" cy="1264642"/>
          </a:xfrm>
          <a:prstGeom prst="rect">
            <a:avLst/>
          </a:prstGeom>
        </p:spPr>
        <p:txBody>
          <a:bodyPr wrap="square">
            <a:spAutoFit/>
          </a:bodyPr>
          <a:lstStyle/>
          <a:p>
            <a:pPr algn="just">
              <a:lnSpc>
                <a:spcPct val="107000"/>
              </a:lnSpc>
              <a:spcAft>
                <a:spcPts val="800"/>
              </a:spcAft>
            </a:pPr>
            <a:r>
              <a:rPr lang="es-ES" dirty="0"/>
              <a:t>Podríamos definir Boomeritis como una disfunción en la línea de desarrollo (DLD) cuando esta accede al nivel verde, el nivel pluralista (De ahí su otro nombre “Plurálitis”.</a:t>
            </a:r>
          </a:p>
        </p:txBody>
      </p:sp>
      <p:pic>
        <p:nvPicPr>
          <p:cNvPr id="5" name="Imagen 4" descr="Imagen que contiene dibujo&#10;&#10;Descripción generada automáticamente">
            <a:extLst>
              <a:ext uri="{FF2B5EF4-FFF2-40B4-BE49-F238E27FC236}">
                <a16:creationId xmlns:a16="http://schemas.microsoft.com/office/drawing/2014/main" id="{DCF209A0-8E47-4504-953F-E3290597E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45" y="999416"/>
            <a:ext cx="2318619" cy="2826246"/>
          </a:xfrm>
          <a:prstGeom prst="rect">
            <a:avLst/>
          </a:prstGeom>
        </p:spPr>
      </p:pic>
      <p:sp>
        <p:nvSpPr>
          <p:cNvPr id="13" name="Rectángulo 12">
            <a:extLst>
              <a:ext uri="{FF2B5EF4-FFF2-40B4-BE49-F238E27FC236}">
                <a16:creationId xmlns:a16="http://schemas.microsoft.com/office/drawing/2014/main" id="{A54DF2BF-4BD6-4C87-92F2-CC303B7332A6}"/>
              </a:ext>
            </a:extLst>
          </p:cNvPr>
          <p:cNvSpPr/>
          <p:nvPr/>
        </p:nvSpPr>
        <p:spPr>
          <a:xfrm>
            <a:off x="310777" y="2235207"/>
            <a:ext cx="5555839" cy="2153731"/>
          </a:xfrm>
          <a:prstGeom prst="rect">
            <a:avLst/>
          </a:prstGeom>
        </p:spPr>
        <p:txBody>
          <a:bodyPr wrap="square">
            <a:spAutoFit/>
          </a:bodyPr>
          <a:lstStyle/>
          <a:p>
            <a:pPr algn="just">
              <a:lnSpc>
                <a:spcPct val="107000"/>
              </a:lnSpc>
              <a:spcAft>
                <a:spcPts val="800"/>
              </a:spcAft>
            </a:pPr>
            <a:r>
              <a:rPr lang="es-ES" dirty="0"/>
              <a:t>Boomeritis es una versión patológica del meme verde, en concreto, el verde infectado por el rojo. Los muchos aspectos positivos de verde al tornarse este nivel extremo en la defensa de la no marginación de ninguna perspectiva se ven afectados por el egocentrismo del nivel roo, volviéndose verde, chato y plano, sin profundidad ni diferenciaciones de valor.</a:t>
            </a:r>
          </a:p>
        </p:txBody>
      </p:sp>
      <p:sp>
        <p:nvSpPr>
          <p:cNvPr id="15" name="Rectángulo 14">
            <a:extLst>
              <a:ext uri="{FF2B5EF4-FFF2-40B4-BE49-F238E27FC236}">
                <a16:creationId xmlns:a16="http://schemas.microsoft.com/office/drawing/2014/main" id="{16C0C011-1941-4089-9554-4883A72D2A39}"/>
              </a:ext>
            </a:extLst>
          </p:cNvPr>
          <p:cNvSpPr/>
          <p:nvPr/>
        </p:nvSpPr>
        <p:spPr>
          <a:xfrm>
            <a:off x="353156" y="4725144"/>
            <a:ext cx="8437687" cy="968278"/>
          </a:xfrm>
          <a:prstGeom prst="rect">
            <a:avLst/>
          </a:prstGeom>
        </p:spPr>
        <p:txBody>
          <a:bodyPr wrap="square">
            <a:spAutoFit/>
          </a:bodyPr>
          <a:lstStyle/>
          <a:p>
            <a:pPr algn="just">
              <a:lnSpc>
                <a:spcPct val="107000"/>
              </a:lnSpc>
              <a:spcAft>
                <a:spcPts val="800"/>
              </a:spcAft>
            </a:pPr>
            <a:r>
              <a:rPr lang="es-ES" dirty="0"/>
              <a:t>Boomeritis , a la larga, fomenta una clara regresión a los impulsos y arrebatos inferiores creando una gran confusión: llegando, incluso, a ser, un factor determinante en dificultar el acceso a niveles más elevados del desarrollo </a:t>
            </a:r>
          </a:p>
        </p:txBody>
      </p:sp>
    </p:spTree>
    <p:extLst>
      <p:ext uri="{BB962C8B-B14F-4D97-AF65-F5344CB8AC3E}">
        <p14:creationId xmlns:p14="http://schemas.microsoft.com/office/powerpoint/2010/main" val="11844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a:spLocks noChangeArrowheads="1"/>
          </p:cNvSpPr>
          <p:nvPr/>
        </p:nvSpPr>
        <p:spPr bwMode="auto">
          <a:xfrm>
            <a:off x="827584" y="1052736"/>
            <a:ext cx="6934200" cy="3539430"/>
          </a:xfrm>
          <a:prstGeom prst="rect">
            <a:avLst/>
          </a:prstGeom>
          <a:noFill/>
          <a:ln w="9525">
            <a:noFill/>
            <a:miter lim="800000"/>
            <a:headEnd/>
            <a:tailEnd/>
          </a:ln>
        </p:spPr>
        <p:txBody>
          <a:bodyPr>
            <a:spAutoFit/>
          </a:bodyPr>
          <a:lstStyle/>
          <a:p>
            <a:pPr>
              <a:buFont typeface="Arial" charset="0"/>
              <a:buChar char="•"/>
              <a:defRPr/>
            </a:pPr>
            <a:r>
              <a:rPr lang="es-ES" sz="2400" b="1" dirty="0">
                <a:latin typeface="+mn-lt"/>
                <a:ea typeface="SimSun" charset="-122"/>
              </a:rPr>
              <a:t> </a:t>
            </a:r>
            <a:r>
              <a:rPr lang="es-ES" sz="2400" b="1" dirty="0">
                <a:latin typeface="+mn-lt"/>
                <a:ea typeface="SimSun" charset="-122"/>
                <a:hlinkClick r:id="rId3" action="ppaction://hlinksldjump"/>
              </a:rPr>
              <a:t>Modelo OCON</a:t>
            </a:r>
            <a:endParaRPr lang="es-ES" sz="2400" b="1" dirty="0">
              <a:latin typeface="+mn-lt"/>
              <a:ea typeface="SimSun" charset="-122"/>
            </a:endParaRPr>
          </a:p>
          <a:p>
            <a:pPr>
              <a:buFont typeface="Arial" charset="0"/>
              <a:buChar char="•"/>
              <a:defRPr/>
            </a:pPr>
            <a:endParaRPr lang="es-ES" sz="2400" b="1" dirty="0">
              <a:ea typeface="SimSun" charset="-122"/>
            </a:endParaRPr>
          </a:p>
          <a:p>
            <a:pPr>
              <a:buFont typeface="Arial" charset="0"/>
              <a:buChar char="•"/>
              <a:defRPr/>
            </a:pPr>
            <a:r>
              <a:rPr lang="es-ES_tradnl" sz="2400" b="1" dirty="0">
                <a:hlinkClick r:id="rId4" action="ppaction://hlinksldjump"/>
              </a:rPr>
              <a:t>Obstáculos en la emergencia del Enfoque integral</a:t>
            </a:r>
            <a:endParaRPr lang="es-ES" sz="2400" b="1" dirty="0"/>
          </a:p>
          <a:p>
            <a:pPr lvl="1">
              <a:buFont typeface="Arial" pitchFamily="34" charset="0"/>
              <a:buChar char="•"/>
              <a:defRPr/>
            </a:pPr>
            <a:r>
              <a:rPr lang="es-ES" sz="2400" b="1" dirty="0">
                <a:ea typeface="SimSun" charset="-122"/>
              </a:rPr>
              <a:t> </a:t>
            </a:r>
            <a:r>
              <a:rPr lang="es-ES" sz="2000" b="1" dirty="0">
                <a:ea typeface="SimSun" charset="-122"/>
                <a:hlinkClick r:id="rId5" action="ppaction://hlinksldjump"/>
              </a:rPr>
              <a:t>Falacia Absolutista</a:t>
            </a:r>
            <a:endParaRPr lang="es-ES" sz="2000" b="1" dirty="0">
              <a:ea typeface="SimSun" charset="-122"/>
            </a:endParaRPr>
          </a:p>
          <a:p>
            <a:pPr lvl="1">
              <a:buFont typeface="Arial" pitchFamily="34" charset="0"/>
              <a:buChar char="•"/>
              <a:defRPr/>
            </a:pPr>
            <a:r>
              <a:rPr lang="es-ES" sz="2000" b="1" dirty="0">
                <a:latin typeface="+mn-lt"/>
                <a:ea typeface="SimSun" charset="-122"/>
              </a:rPr>
              <a:t> </a:t>
            </a:r>
            <a:r>
              <a:rPr lang="es-ES" sz="2000" b="1" dirty="0">
                <a:ea typeface="SimSun" charset="-122"/>
                <a:hlinkClick r:id="rId6" action="ppaction://hlinksldjump"/>
              </a:rPr>
              <a:t>Falacia Pre - </a:t>
            </a:r>
            <a:r>
              <a:rPr lang="es-ES" sz="2000" b="1" dirty="0" err="1">
                <a:ea typeface="SimSun" charset="-122"/>
                <a:hlinkClick r:id="rId6" action="ppaction://hlinksldjump"/>
              </a:rPr>
              <a:t>Trans</a:t>
            </a:r>
            <a:endParaRPr lang="es-ES" sz="2000" b="1" dirty="0">
              <a:ea typeface="SimSun" charset="-122"/>
            </a:endParaRPr>
          </a:p>
          <a:p>
            <a:pPr lvl="1">
              <a:buFont typeface="Arial" pitchFamily="34" charset="0"/>
              <a:buChar char="•"/>
              <a:defRPr/>
            </a:pPr>
            <a:r>
              <a:rPr lang="es-ES" sz="2000" b="1" dirty="0">
                <a:latin typeface="+mn-lt"/>
                <a:ea typeface="SimSun" charset="-122"/>
              </a:rPr>
              <a:t> </a:t>
            </a:r>
            <a:r>
              <a:rPr lang="es-ES" sz="2000" b="1" dirty="0">
                <a:latin typeface="+mn-lt"/>
                <a:ea typeface="SimSun" charset="-122"/>
                <a:hlinkClick r:id="rId7" action="ppaction://hlinksldjump"/>
              </a:rPr>
              <a:t>Falacia Nivel  -  Línea</a:t>
            </a:r>
            <a:endParaRPr lang="es-ES" sz="2000" b="1" dirty="0">
              <a:latin typeface="+mn-lt"/>
              <a:ea typeface="SimSun" charset="-122"/>
            </a:endParaRPr>
          </a:p>
          <a:p>
            <a:pPr lvl="1">
              <a:buFont typeface="Arial" pitchFamily="34" charset="0"/>
              <a:buChar char="•"/>
              <a:defRPr/>
            </a:pPr>
            <a:r>
              <a:rPr lang="es-ES" sz="2000" b="1" dirty="0">
                <a:ea typeface="SimSun" charset="-122"/>
              </a:rPr>
              <a:t> </a:t>
            </a:r>
            <a:r>
              <a:rPr lang="es-ES" sz="2000" b="1" dirty="0">
                <a:ea typeface="SimSun" charset="-122"/>
                <a:hlinkClick r:id="rId8" action="ppaction://hlinksldjump"/>
              </a:rPr>
              <a:t>Falacia Nivel  - Estructura</a:t>
            </a:r>
            <a:endParaRPr lang="es-ES" sz="2400" b="1" dirty="0">
              <a:latin typeface="+mn-lt"/>
              <a:ea typeface="SimSun" charset="-122"/>
            </a:endParaRPr>
          </a:p>
          <a:p>
            <a:pPr>
              <a:buFont typeface="Arial" charset="0"/>
              <a:buChar char="•"/>
              <a:defRPr/>
            </a:pPr>
            <a:endParaRPr lang="es-ES" sz="2400" b="1" dirty="0">
              <a:latin typeface="+mn-lt"/>
              <a:ea typeface="SimSun" charset="-122"/>
            </a:endParaRPr>
          </a:p>
          <a:p>
            <a:pPr>
              <a:buFont typeface="Arial" charset="0"/>
              <a:buChar char="•"/>
              <a:defRPr/>
            </a:pPr>
            <a:r>
              <a:rPr lang="es-ES" sz="2400" b="1" dirty="0">
                <a:latin typeface="+mn-lt"/>
                <a:ea typeface="SimSun" charset="-122"/>
              </a:rPr>
              <a:t> </a:t>
            </a:r>
            <a:r>
              <a:rPr lang="es-ES" sz="2400" b="1" dirty="0">
                <a:ea typeface="SimSun" charset="-122"/>
                <a:hlinkClick r:id="rId9" action="ppaction://hlinksldjump"/>
              </a:rPr>
              <a:t>Boomeritis</a:t>
            </a:r>
            <a:endParaRPr lang="es-ES" sz="2400" b="1" dirty="0">
              <a:ea typeface="SimSun" charset="-122"/>
            </a:endParaRPr>
          </a:p>
          <a:p>
            <a:pPr>
              <a:buFont typeface="Arial" charset="0"/>
              <a:buChar char="•"/>
              <a:defRPr/>
            </a:pPr>
            <a:endParaRPr lang="es-ES" sz="2000" b="1" dirty="0">
              <a:latin typeface="+mn-lt"/>
              <a:ea typeface="SimSun"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F65DEB8-B44F-4FE2-A392-400D89C47CE3}"/>
              </a:ext>
            </a:extLst>
          </p:cNvPr>
          <p:cNvSpPr/>
          <p:nvPr/>
        </p:nvSpPr>
        <p:spPr>
          <a:xfrm>
            <a:off x="683568" y="620688"/>
            <a:ext cx="3312368" cy="369332"/>
          </a:xfrm>
          <a:prstGeom prst="rect">
            <a:avLst/>
          </a:prstGeom>
        </p:spPr>
        <p:txBody>
          <a:bodyPr wrap="square">
            <a:spAutoFit/>
          </a:bodyPr>
          <a:lstStyle/>
          <a:p>
            <a:pPr>
              <a:defRPr/>
            </a:pPr>
            <a:r>
              <a:rPr lang="es-ES" sz="1800" b="1" dirty="0">
                <a:latin typeface="Arial" panose="020B0604020202020204" pitchFamily="34" charset="0"/>
                <a:ea typeface="SimSun" charset="-122"/>
                <a:cs typeface="Arial" panose="020B0604020202020204" pitchFamily="34" charset="0"/>
              </a:rPr>
              <a:t>Implicaciones de Boomeritis</a:t>
            </a:r>
          </a:p>
        </p:txBody>
      </p:sp>
      <p:grpSp>
        <p:nvGrpSpPr>
          <p:cNvPr id="8" name="Grupo 7">
            <a:extLst>
              <a:ext uri="{FF2B5EF4-FFF2-40B4-BE49-F238E27FC236}">
                <a16:creationId xmlns:a16="http://schemas.microsoft.com/office/drawing/2014/main" id="{82FD23B7-E273-4BBA-B3B9-0024B2AF8A8F}"/>
              </a:ext>
            </a:extLst>
          </p:cNvPr>
          <p:cNvGrpSpPr/>
          <p:nvPr/>
        </p:nvGrpSpPr>
        <p:grpSpPr>
          <a:xfrm>
            <a:off x="563609" y="1542621"/>
            <a:ext cx="2787117" cy="3717010"/>
            <a:chOff x="582667" y="1934324"/>
            <a:chExt cx="3716156" cy="4956014"/>
          </a:xfrm>
        </p:grpSpPr>
        <p:sp>
          <p:nvSpPr>
            <p:cNvPr id="9" name="Rectángulo 8">
              <a:extLst>
                <a:ext uri="{FF2B5EF4-FFF2-40B4-BE49-F238E27FC236}">
                  <a16:creationId xmlns:a16="http://schemas.microsoft.com/office/drawing/2014/main" id="{8BDFFB89-CE8F-4055-B702-0AB0C2DDB56A}"/>
                </a:ext>
              </a:extLst>
            </p:cNvPr>
            <p:cNvSpPr/>
            <p:nvPr/>
          </p:nvSpPr>
          <p:spPr>
            <a:xfrm>
              <a:off x="1185634" y="1934324"/>
              <a:ext cx="1957245" cy="492443"/>
            </a:xfrm>
            <a:prstGeom prst="rect">
              <a:avLst/>
            </a:prstGeom>
          </p:spPr>
          <p:txBody>
            <a:bodyPr wrap="square">
              <a:spAutoFit/>
            </a:bodyPr>
            <a:lstStyle/>
            <a:p>
              <a:r>
                <a:rPr lang="es-ES" dirty="0"/>
                <a:t>Egocentrismo</a:t>
              </a:r>
            </a:p>
          </p:txBody>
        </p:sp>
        <p:pic>
          <p:nvPicPr>
            <p:cNvPr id="10" name="Imagen 9">
              <a:extLst>
                <a:ext uri="{FF2B5EF4-FFF2-40B4-BE49-F238E27FC236}">
                  <a16:creationId xmlns:a16="http://schemas.microsoft.com/office/drawing/2014/main" id="{F0839475-14F9-4A15-B9FB-16234CB8F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67" y="2669880"/>
              <a:ext cx="3716156" cy="1887571"/>
            </a:xfrm>
            <a:prstGeom prst="rect">
              <a:avLst/>
            </a:prstGeom>
          </p:spPr>
        </p:pic>
        <p:sp>
          <p:nvSpPr>
            <p:cNvPr id="11" name="Rectángulo 10">
              <a:extLst>
                <a:ext uri="{FF2B5EF4-FFF2-40B4-BE49-F238E27FC236}">
                  <a16:creationId xmlns:a16="http://schemas.microsoft.com/office/drawing/2014/main" id="{496C3FDC-4695-4CCD-A4D2-7CDCC3EA2218}"/>
                </a:ext>
              </a:extLst>
            </p:cNvPr>
            <p:cNvSpPr/>
            <p:nvPr/>
          </p:nvSpPr>
          <p:spPr>
            <a:xfrm>
              <a:off x="582668" y="4920567"/>
              <a:ext cx="3716155" cy="1969771"/>
            </a:xfrm>
            <a:prstGeom prst="rect">
              <a:avLst/>
            </a:prstGeom>
          </p:spPr>
          <p:txBody>
            <a:bodyPr wrap="square">
              <a:spAutoFit/>
            </a:bodyPr>
            <a:lstStyle/>
            <a:p>
              <a:pPr algn="just"/>
              <a:r>
                <a:rPr lang="es-ES" dirty="0"/>
                <a:t>El egocentrismo, nos achata en nuestro ego y en satisfacer sólo y únicamente nuestras necesidades.</a:t>
              </a:r>
            </a:p>
          </p:txBody>
        </p:sp>
      </p:grpSp>
      <p:grpSp>
        <p:nvGrpSpPr>
          <p:cNvPr id="12" name="Grupo 11">
            <a:extLst>
              <a:ext uri="{FF2B5EF4-FFF2-40B4-BE49-F238E27FC236}">
                <a16:creationId xmlns:a16="http://schemas.microsoft.com/office/drawing/2014/main" id="{ABC29495-FD2E-4871-B226-9CCDBBB07EEE}"/>
              </a:ext>
            </a:extLst>
          </p:cNvPr>
          <p:cNvGrpSpPr/>
          <p:nvPr/>
        </p:nvGrpSpPr>
        <p:grpSpPr>
          <a:xfrm>
            <a:off x="5416670" y="1922679"/>
            <a:ext cx="3200400" cy="3589724"/>
            <a:chOff x="7222227" y="1420572"/>
            <a:chExt cx="4267200" cy="4786298"/>
          </a:xfrm>
        </p:grpSpPr>
        <p:sp>
          <p:nvSpPr>
            <p:cNvPr id="14" name="Rectángulo 13">
              <a:extLst>
                <a:ext uri="{FF2B5EF4-FFF2-40B4-BE49-F238E27FC236}">
                  <a16:creationId xmlns:a16="http://schemas.microsoft.com/office/drawing/2014/main" id="{26631FC6-ED75-4C2A-A049-307A67D5B407}"/>
                </a:ext>
              </a:extLst>
            </p:cNvPr>
            <p:cNvSpPr/>
            <p:nvPr/>
          </p:nvSpPr>
          <p:spPr>
            <a:xfrm>
              <a:off x="8657120" y="1420572"/>
              <a:ext cx="1759359" cy="492443"/>
            </a:xfrm>
            <a:prstGeom prst="rect">
              <a:avLst/>
            </a:prstGeom>
          </p:spPr>
          <p:txBody>
            <a:bodyPr wrap="square">
              <a:spAutoFit/>
            </a:bodyPr>
            <a:lstStyle/>
            <a:p>
              <a:r>
                <a:rPr lang="es-ES" dirty="0"/>
                <a:t>Narcisismo</a:t>
              </a:r>
            </a:p>
          </p:txBody>
        </p:sp>
        <p:pic>
          <p:nvPicPr>
            <p:cNvPr id="16" name="Imagen 15">
              <a:extLst>
                <a:ext uri="{FF2B5EF4-FFF2-40B4-BE49-F238E27FC236}">
                  <a16:creationId xmlns:a16="http://schemas.microsoft.com/office/drawing/2014/main" id="{1798D870-9514-4631-8184-015544A7A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897" y="2012499"/>
              <a:ext cx="3589861" cy="1887572"/>
            </a:xfrm>
            <a:prstGeom prst="rect">
              <a:avLst/>
            </a:prstGeom>
          </p:spPr>
        </p:pic>
        <p:sp>
          <p:nvSpPr>
            <p:cNvPr id="17" name="Rectángulo 16">
              <a:extLst>
                <a:ext uri="{FF2B5EF4-FFF2-40B4-BE49-F238E27FC236}">
                  <a16:creationId xmlns:a16="http://schemas.microsoft.com/office/drawing/2014/main" id="{6F133E5C-FA17-4E9F-B784-859722D33912}"/>
                </a:ext>
              </a:extLst>
            </p:cNvPr>
            <p:cNvSpPr/>
            <p:nvPr/>
          </p:nvSpPr>
          <p:spPr>
            <a:xfrm>
              <a:off x="7222227" y="4237100"/>
              <a:ext cx="4267200" cy="1969770"/>
            </a:xfrm>
            <a:prstGeom prst="rect">
              <a:avLst/>
            </a:prstGeom>
          </p:spPr>
          <p:txBody>
            <a:bodyPr wrap="square">
              <a:spAutoFit/>
            </a:bodyPr>
            <a:lstStyle/>
            <a:p>
              <a:pPr algn="just"/>
              <a:r>
                <a:rPr lang="es-ES" dirty="0"/>
                <a:t>El Narcisismo, nos idiotiza al embelesarnos con esa imagen tan elevada de nosotros mismos y que no se ajustará precisamente a la realidad.</a:t>
              </a:r>
            </a:p>
          </p:txBody>
        </p:sp>
      </p:grpSp>
    </p:spTree>
    <p:extLst>
      <p:ext uri="{BB962C8B-B14F-4D97-AF65-F5344CB8AC3E}">
        <p14:creationId xmlns:p14="http://schemas.microsoft.com/office/powerpoint/2010/main" val="2715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ppt_x</p:attrName>
                                        </p:attrNameLst>
                                      </p:cBhvr>
                                      <p:tavLst>
                                        <p:tav tm="0">
                                          <p:val>
                                            <p:strVal val="#ppt_x"/>
                                          </p:val>
                                        </p:tav>
                                        <p:tav tm="100000">
                                          <p:val>
                                            <p:strVal val="#ppt_x"/>
                                          </p:val>
                                        </p:tav>
                                      </p:tavLst>
                                    </p:anim>
                                    <p:anim calcmode="lin" valueType="num">
                                      <p:cBhvr>
                                        <p:cTn id="9" dur="5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7" presetClass="entr" presetSubtype="0" fill="hold" nodeType="after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0"/>
                                        <p:tgtEl>
                                          <p:spTgt spid="12"/>
                                        </p:tgtEl>
                                      </p:cBhvr>
                                    </p:animEffect>
                                    <p:anim calcmode="lin" valueType="num">
                                      <p:cBhvr>
                                        <p:cTn id="14" dur="3000" fill="hold"/>
                                        <p:tgtEl>
                                          <p:spTgt spid="12"/>
                                        </p:tgtEl>
                                        <p:attrNameLst>
                                          <p:attrName>ppt_x</p:attrName>
                                        </p:attrNameLst>
                                      </p:cBhvr>
                                      <p:tavLst>
                                        <p:tav tm="0">
                                          <p:val>
                                            <p:strVal val="#ppt_x"/>
                                          </p:val>
                                        </p:tav>
                                        <p:tav tm="100000">
                                          <p:val>
                                            <p:strVal val="#ppt_x"/>
                                          </p:val>
                                        </p:tav>
                                      </p:tavLst>
                                    </p:anim>
                                    <p:anim calcmode="lin" valueType="num">
                                      <p:cBhvr>
                                        <p:cTn id="15" dur="3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FD798E24-0304-482E-AE7E-3C7B12C5AF73}"/>
              </a:ext>
            </a:extLst>
          </p:cNvPr>
          <p:cNvGrpSpPr/>
          <p:nvPr/>
        </p:nvGrpSpPr>
        <p:grpSpPr>
          <a:xfrm>
            <a:off x="353161" y="987415"/>
            <a:ext cx="2535701" cy="4049283"/>
            <a:chOff x="549767" y="930144"/>
            <a:chExt cx="3380935" cy="5399043"/>
          </a:xfrm>
        </p:grpSpPr>
        <p:sp>
          <p:nvSpPr>
            <p:cNvPr id="15" name="Rectángulo 14">
              <a:extLst>
                <a:ext uri="{FF2B5EF4-FFF2-40B4-BE49-F238E27FC236}">
                  <a16:creationId xmlns:a16="http://schemas.microsoft.com/office/drawing/2014/main" id="{91A3BA63-A76B-496D-AB08-4F872895CC38}"/>
                </a:ext>
              </a:extLst>
            </p:cNvPr>
            <p:cNvSpPr/>
            <p:nvPr/>
          </p:nvSpPr>
          <p:spPr>
            <a:xfrm>
              <a:off x="1538750" y="930144"/>
              <a:ext cx="2146315" cy="492443"/>
            </a:xfrm>
            <a:prstGeom prst="rect">
              <a:avLst/>
            </a:prstGeom>
          </p:spPr>
          <p:txBody>
            <a:bodyPr wrap="none">
              <a:spAutoFit/>
            </a:bodyPr>
            <a:lstStyle/>
            <a:p>
              <a:r>
                <a:rPr lang="es-ES" dirty="0">
                  <a:latin typeface="Calibri" panose="020F0502020204030204" pitchFamily="34" charset="0"/>
                  <a:ea typeface="Calibri" panose="020F0502020204030204" pitchFamily="34" charset="0"/>
                </a:rPr>
                <a:t>Emocionalismo</a:t>
              </a:r>
              <a:endParaRPr lang="es-ES" dirty="0"/>
            </a:p>
          </p:txBody>
        </p:sp>
        <p:pic>
          <p:nvPicPr>
            <p:cNvPr id="18" name="Imagen 17">
              <a:extLst>
                <a:ext uri="{FF2B5EF4-FFF2-40B4-BE49-F238E27FC236}">
                  <a16:creationId xmlns:a16="http://schemas.microsoft.com/office/drawing/2014/main" id="{D6CDC965-BBF7-41B7-A875-8777433D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799" y="1531428"/>
              <a:ext cx="2466975" cy="1857375"/>
            </a:xfrm>
            <a:prstGeom prst="rect">
              <a:avLst/>
            </a:prstGeom>
          </p:spPr>
        </p:pic>
        <p:sp>
          <p:nvSpPr>
            <p:cNvPr id="19" name="Rectángulo 18">
              <a:extLst>
                <a:ext uri="{FF2B5EF4-FFF2-40B4-BE49-F238E27FC236}">
                  <a16:creationId xmlns:a16="http://schemas.microsoft.com/office/drawing/2014/main" id="{BF87DAE3-7271-42BE-ABCB-0BAADEBD9FFA}"/>
                </a:ext>
              </a:extLst>
            </p:cNvPr>
            <p:cNvSpPr/>
            <p:nvPr/>
          </p:nvSpPr>
          <p:spPr>
            <a:xfrm>
              <a:off x="549767" y="3620754"/>
              <a:ext cx="3380935" cy="2708433"/>
            </a:xfrm>
            <a:prstGeom prst="rect">
              <a:avLst/>
            </a:prstGeom>
          </p:spPr>
          <p:txBody>
            <a:bodyPr wrap="square">
              <a:spAutoFit/>
            </a:bodyPr>
            <a:lstStyle/>
            <a:p>
              <a:pPr algn="just"/>
              <a:r>
                <a:rPr lang="es-ES" dirty="0"/>
                <a:t>El Emocionalismo, nos hará vivir en una constante agitación y efervescencia sin lugar para la tranquilidad y el sosiego que requiere la madurez.</a:t>
              </a:r>
            </a:p>
          </p:txBody>
        </p:sp>
      </p:grpSp>
      <p:grpSp>
        <p:nvGrpSpPr>
          <p:cNvPr id="20" name="Grupo 19">
            <a:extLst>
              <a:ext uri="{FF2B5EF4-FFF2-40B4-BE49-F238E27FC236}">
                <a16:creationId xmlns:a16="http://schemas.microsoft.com/office/drawing/2014/main" id="{193EF2E6-FE02-402E-8153-DAF1D89084AD}"/>
              </a:ext>
            </a:extLst>
          </p:cNvPr>
          <p:cNvGrpSpPr/>
          <p:nvPr/>
        </p:nvGrpSpPr>
        <p:grpSpPr>
          <a:xfrm>
            <a:off x="3081136" y="1619606"/>
            <a:ext cx="2922563" cy="4141099"/>
            <a:chOff x="4300588" y="1798659"/>
            <a:chExt cx="3896750" cy="5521464"/>
          </a:xfrm>
        </p:grpSpPr>
        <p:sp>
          <p:nvSpPr>
            <p:cNvPr id="21" name="Rectángulo 20">
              <a:extLst>
                <a:ext uri="{FF2B5EF4-FFF2-40B4-BE49-F238E27FC236}">
                  <a16:creationId xmlns:a16="http://schemas.microsoft.com/office/drawing/2014/main" id="{5E7B22AF-7336-4C38-B513-329442BB9C03}"/>
                </a:ext>
              </a:extLst>
            </p:cNvPr>
            <p:cNvSpPr/>
            <p:nvPr/>
          </p:nvSpPr>
          <p:spPr>
            <a:xfrm>
              <a:off x="5481088" y="1798659"/>
              <a:ext cx="1639765" cy="492443"/>
            </a:xfrm>
            <a:prstGeom prst="rect">
              <a:avLst/>
            </a:prstGeom>
          </p:spPr>
          <p:txBody>
            <a:bodyPr wrap="none">
              <a:spAutoFit/>
            </a:bodyPr>
            <a:lstStyle/>
            <a:p>
              <a:r>
                <a:rPr lang="es-ES" dirty="0">
                  <a:latin typeface="Calibri" panose="020F0502020204030204" pitchFamily="34" charset="0"/>
                  <a:ea typeface="Calibri" panose="020F0502020204030204" pitchFamily="34" charset="0"/>
                </a:rPr>
                <a:t>Victimismo</a:t>
              </a:r>
              <a:endParaRPr lang="es-ES" dirty="0"/>
            </a:p>
          </p:txBody>
        </p:sp>
        <p:pic>
          <p:nvPicPr>
            <p:cNvPr id="22" name="Imagen 21">
              <a:extLst>
                <a:ext uri="{FF2B5EF4-FFF2-40B4-BE49-F238E27FC236}">
                  <a16:creationId xmlns:a16="http://schemas.microsoft.com/office/drawing/2014/main" id="{49FCCBB4-015B-4A5F-A9BC-23D25AC98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194" y="2709762"/>
              <a:ext cx="2693611" cy="1592100"/>
            </a:xfrm>
            <a:prstGeom prst="rect">
              <a:avLst/>
            </a:prstGeom>
          </p:spPr>
        </p:pic>
        <p:sp>
          <p:nvSpPr>
            <p:cNvPr id="23" name="Rectángulo 22">
              <a:extLst>
                <a:ext uri="{FF2B5EF4-FFF2-40B4-BE49-F238E27FC236}">
                  <a16:creationId xmlns:a16="http://schemas.microsoft.com/office/drawing/2014/main" id="{B38EF948-4F79-4700-B1E0-F8EB206F41FB}"/>
                </a:ext>
              </a:extLst>
            </p:cNvPr>
            <p:cNvSpPr/>
            <p:nvPr/>
          </p:nvSpPr>
          <p:spPr>
            <a:xfrm>
              <a:off x="4300588" y="4843633"/>
              <a:ext cx="3896750" cy="2476490"/>
            </a:xfrm>
            <a:prstGeom prst="rect">
              <a:avLst/>
            </a:prstGeom>
          </p:spPr>
          <p:txBody>
            <a:bodyPr wrap="square">
              <a:spAutoFit/>
            </a:bodyPr>
            <a:lstStyle/>
            <a:p>
              <a:pPr algn="just">
                <a:lnSpc>
                  <a:spcPct val="107000"/>
                </a:lnSpc>
                <a:spcAft>
                  <a:spcPts val="600"/>
                </a:spcAft>
              </a:pPr>
              <a:r>
                <a:rPr lang="es-ES" dirty="0">
                  <a:latin typeface="Calibri" panose="020F0502020204030204" pitchFamily="34" charset="0"/>
                  <a:ea typeface="Calibri" panose="020F0502020204030204" pitchFamily="34" charset="0"/>
                  <a:cs typeface="Calibri" panose="020F0502020204030204" pitchFamily="34" charset="0"/>
                </a:rPr>
                <a:t>El Victimismo, nos prodigará en no asumir nuestra propia responsabilidad ante la vida y ante los demás, con lo que repartiremos culpas a diestro y siniestro.</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4" name="Grupo 23">
            <a:extLst>
              <a:ext uri="{FF2B5EF4-FFF2-40B4-BE49-F238E27FC236}">
                <a16:creationId xmlns:a16="http://schemas.microsoft.com/office/drawing/2014/main" id="{FF66260B-3D1D-477A-A768-DE83870820CE}"/>
              </a:ext>
            </a:extLst>
          </p:cNvPr>
          <p:cNvGrpSpPr/>
          <p:nvPr/>
        </p:nvGrpSpPr>
        <p:grpSpPr>
          <a:xfrm>
            <a:off x="6255140" y="1199150"/>
            <a:ext cx="2535701" cy="4425772"/>
            <a:chOff x="8567225" y="1114810"/>
            <a:chExt cx="3380935" cy="5901028"/>
          </a:xfrm>
        </p:grpSpPr>
        <p:sp>
          <p:nvSpPr>
            <p:cNvPr id="25" name="Rectángulo 24">
              <a:extLst>
                <a:ext uri="{FF2B5EF4-FFF2-40B4-BE49-F238E27FC236}">
                  <a16:creationId xmlns:a16="http://schemas.microsoft.com/office/drawing/2014/main" id="{CB87E0A3-951B-4838-80A7-7B3CE8632815}"/>
                </a:ext>
              </a:extLst>
            </p:cNvPr>
            <p:cNvSpPr/>
            <p:nvPr/>
          </p:nvSpPr>
          <p:spPr>
            <a:xfrm>
              <a:off x="9056138" y="1114810"/>
              <a:ext cx="2717070" cy="492443"/>
            </a:xfrm>
            <a:prstGeom prst="rect">
              <a:avLst/>
            </a:prstGeom>
          </p:spPr>
          <p:txBody>
            <a:bodyPr wrap="none">
              <a:spAutoFit/>
            </a:bodyPr>
            <a:lstStyle/>
            <a:p>
              <a:r>
                <a:rPr lang="es-ES" dirty="0">
                  <a:latin typeface="Calibri" panose="020F0502020204030204" pitchFamily="34" charset="0"/>
                  <a:ea typeface="Calibri" panose="020F0502020204030204" pitchFamily="34" charset="0"/>
                </a:rPr>
                <a:t>Cultura de la Queja </a:t>
              </a:r>
              <a:endParaRPr lang="es-ES" dirty="0"/>
            </a:p>
          </p:txBody>
        </p:sp>
        <p:pic>
          <p:nvPicPr>
            <p:cNvPr id="26" name="Imagen 25">
              <a:extLst>
                <a:ext uri="{FF2B5EF4-FFF2-40B4-BE49-F238E27FC236}">
                  <a16:creationId xmlns:a16="http://schemas.microsoft.com/office/drawing/2014/main" id="{CB0A469A-FD8B-4CDC-920A-B69CEA85D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7225" y="1765660"/>
              <a:ext cx="3068416" cy="1801254"/>
            </a:xfrm>
            <a:prstGeom prst="rect">
              <a:avLst/>
            </a:prstGeom>
          </p:spPr>
        </p:pic>
        <p:sp>
          <p:nvSpPr>
            <p:cNvPr id="27" name="Rectángulo 26">
              <a:extLst>
                <a:ext uri="{FF2B5EF4-FFF2-40B4-BE49-F238E27FC236}">
                  <a16:creationId xmlns:a16="http://schemas.microsoft.com/office/drawing/2014/main" id="{7D975D53-B2A6-4A09-976C-8B0B717BB871}"/>
                </a:ext>
              </a:extLst>
            </p:cNvPr>
            <p:cNvSpPr/>
            <p:nvPr/>
          </p:nvSpPr>
          <p:spPr>
            <a:xfrm>
              <a:off x="8567225" y="3749046"/>
              <a:ext cx="3380935" cy="3266792"/>
            </a:xfrm>
            <a:prstGeom prst="rect">
              <a:avLst/>
            </a:prstGeom>
          </p:spPr>
          <p:txBody>
            <a:bodyPr wrap="square">
              <a:spAutoFit/>
            </a:bodyPr>
            <a:lstStyle/>
            <a:p>
              <a:pPr algn="just">
                <a:lnSpc>
                  <a:spcPct val="107000"/>
                </a:lnSpc>
                <a:spcAft>
                  <a:spcPts val="600"/>
                </a:spcAft>
              </a:pPr>
              <a:r>
                <a:rPr lang="es-ES" dirty="0">
                  <a:latin typeface="Calibri" panose="020F0502020204030204" pitchFamily="34" charset="0"/>
                  <a:ea typeface="Calibri" panose="020F0502020204030204" pitchFamily="34" charset="0"/>
                  <a:cs typeface="Calibri" panose="020F0502020204030204" pitchFamily="34" charset="0"/>
                </a:rPr>
                <a:t>La Cultura de la Queja nos traerá de un lugar a otro exponiendo nuestros lamentos y aflicciones sin reparo alguno para negocio de realitys shows y revistas del corazón.</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14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childTnLst>
                          </p:cTn>
                        </p:par>
                        <p:par>
                          <p:cTn id="8" fill="hold">
                            <p:stCondLst>
                              <p:cond delay="50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0"/>
                                        <p:tgtEl>
                                          <p:spTgt spid="20"/>
                                        </p:tgtEl>
                                      </p:cBhvr>
                                    </p:animEffect>
                                  </p:childTnLst>
                                </p:cTn>
                              </p:par>
                            </p:childTnLst>
                          </p:cTn>
                        </p:par>
                        <p:par>
                          <p:cTn id="12" fill="hold">
                            <p:stCondLst>
                              <p:cond delay="10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F2C1B89-F373-4FE9-9B3F-EC0A404AFDD9}"/>
              </a:ext>
            </a:extLst>
          </p:cNvPr>
          <p:cNvSpPr/>
          <p:nvPr/>
        </p:nvSpPr>
        <p:spPr>
          <a:xfrm>
            <a:off x="2766186" y="2218540"/>
            <a:ext cx="5890446" cy="2585323"/>
          </a:xfrm>
          <a:prstGeom prst="rect">
            <a:avLst/>
          </a:prstGeom>
        </p:spPr>
        <p:txBody>
          <a:bodyPr wrap="square">
            <a:spAutoFit/>
          </a:bodyPr>
          <a:lstStyle/>
          <a:p>
            <a:pPr algn="just"/>
            <a:r>
              <a:rPr lang="es-ES" dirty="0"/>
              <a:t>Sin duda, depauperar nuestro desarrollo personal y social, eso es lo que trae consigo Boomeritis. Una verdadera epidemia hoy día habida cuenta de que los recursos que en principio surgieron desde el cuadrante </a:t>
            </a:r>
            <a:r>
              <a:rPr lang="es-ES" dirty="0" err="1"/>
              <a:t>tecnoeconómico</a:t>
            </a:r>
            <a:r>
              <a:rPr lang="es-ES" dirty="0"/>
              <a:t> de este nivel están siendo sistemáticamente utilizados para hacer de nuestras sociedades la cómoda habitación en el “País de Nunca Jamás” donde los </a:t>
            </a:r>
            <a:r>
              <a:rPr lang="es-ES" dirty="0" err="1"/>
              <a:t>Peterpanes</a:t>
            </a:r>
            <a:r>
              <a:rPr lang="es-ES" dirty="0"/>
              <a:t> y las </a:t>
            </a:r>
            <a:r>
              <a:rPr lang="es-ES" dirty="0" err="1"/>
              <a:t>Wendys</a:t>
            </a:r>
            <a:r>
              <a:rPr lang="es-ES" dirty="0"/>
              <a:t> encuentren la satisfacción inmediata a todas sus necesidades a la orden de un clic.</a:t>
            </a:r>
          </a:p>
        </p:txBody>
      </p:sp>
      <p:grpSp>
        <p:nvGrpSpPr>
          <p:cNvPr id="16" name="Grupo 15">
            <a:extLst>
              <a:ext uri="{FF2B5EF4-FFF2-40B4-BE49-F238E27FC236}">
                <a16:creationId xmlns:a16="http://schemas.microsoft.com/office/drawing/2014/main" id="{95958533-1C16-418C-98D2-2622F09B53EC}"/>
              </a:ext>
            </a:extLst>
          </p:cNvPr>
          <p:cNvGrpSpPr/>
          <p:nvPr/>
        </p:nvGrpSpPr>
        <p:grpSpPr>
          <a:xfrm>
            <a:off x="467544" y="609817"/>
            <a:ext cx="2961122" cy="3391764"/>
            <a:chOff x="868426" y="602321"/>
            <a:chExt cx="3496394" cy="3982013"/>
          </a:xfrm>
        </p:grpSpPr>
        <p:pic>
          <p:nvPicPr>
            <p:cNvPr id="17" name="Imagen 16">
              <a:extLst>
                <a:ext uri="{FF2B5EF4-FFF2-40B4-BE49-F238E27FC236}">
                  <a16:creationId xmlns:a16="http://schemas.microsoft.com/office/drawing/2014/main" id="{AF8814C8-7671-46DF-8E2C-41376FAE3745}"/>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959897">
              <a:off x="1593045" y="602321"/>
              <a:ext cx="2771775" cy="1647824"/>
            </a:xfrm>
            <a:prstGeom prst="rect">
              <a:avLst/>
            </a:prstGeom>
            <a:effectLst>
              <a:glow rad="228600">
                <a:schemeClr val="accent5">
                  <a:satMod val="175000"/>
                  <a:alpha val="40000"/>
                </a:schemeClr>
              </a:glow>
            </a:effectLst>
            <a:scene3d>
              <a:camera prst="perspectiveRight"/>
              <a:lightRig rig="threePt" dir="t"/>
            </a:scene3d>
          </p:spPr>
        </p:pic>
        <p:pic>
          <p:nvPicPr>
            <p:cNvPr id="28" name="Imagen 27">
              <a:extLst>
                <a:ext uri="{FF2B5EF4-FFF2-40B4-BE49-F238E27FC236}">
                  <a16:creationId xmlns:a16="http://schemas.microsoft.com/office/drawing/2014/main" id="{1BB11D61-023F-41BB-B3F8-6EEDEC476FDD}"/>
                </a:ext>
              </a:extLst>
            </p:cNvPr>
            <p:cNvPicPr>
              <a:picLocks noChangeAspect="1"/>
            </p:cNvPicPr>
            <p:nvPr/>
          </p:nvPicPr>
          <p:blipFill>
            <a:blip r:embed="rId4"/>
            <a:stretch>
              <a:fillRect/>
            </a:stretch>
          </p:blipFill>
          <p:spPr>
            <a:xfrm>
              <a:off x="868426" y="2064825"/>
              <a:ext cx="1676620" cy="2519509"/>
            </a:xfrm>
            <a:prstGeom prst="rect">
              <a:avLst/>
            </a:prstGeom>
          </p:spPr>
        </p:pic>
      </p:grpSp>
    </p:spTree>
    <p:extLst>
      <p:ext uri="{BB962C8B-B14F-4D97-AF65-F5344CB8AC3E}">
        <p14:creationId xmlns:p14="http://schemas.microsoft.com/office/powerpoint/2010/main" val="35611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683568" y="1412776"/>
            <a:ext cx="7772400" cy="1470025"/>
          </a:xfrm>
          <a:prstGeom prst="rect">
            <a:avLst/>
          </a:prstGeom>
        </p:spPr>
        <p:txBody>
          <a:bodyPr vert="horz" lIns="91440" tIns="45720" rIns="91440" bIns="45720" rtlCol="0" anchor="ctr">
            <a:normAutofit/>
          </a:bodyPr>
          <a:lstStyle/>
          <a:p>
            <a:pPr algn="ctr">
              <a:spcBef>
                <a:spcPct val="0"/>
              </a:spcBef>
              <a:tabLst>
                <a:tab pos="723900" algn="l"/>
                <a:tab pos="1447800" algn="l"/>
                <a:tab pos="2171700" algn="l"/>
                <a:tab pos="2895600" algn="l"/>
                <a:tab pos="3619500" algn="l"/>
                <a:tab pos="4343400" algn="l"/>
                <a:tab pos="5067300" algn="l"/>
                <a:tab pos="5791200" algn="l"/>
                <a:tab pos="6515100" algn="l"/>
                <a:tab pos="7239000" algn="l"/>
              </a:tabLst>
              <a:defRPr/>
            </a:pPr>
            <a:r>
              <a:rPr lang="es-ES" sz="4400" b="1" dirty="0">
                <a:solidFill>
                  <a:prstClr val="black"/>
                </a:solidFill>
              </a:rPr>
              <a:t>VISION INTEGRAL</a:t>
            </a:r>
          </a:p>
        </p:txBody>
      </p:sp>
      <p:pic>
        <p:nvPicPr>
          <p:cNvPr id="8" name="Picture 4"/>
          <p:cNvPicPr>
            <a:picLocks noChangeAspect="1" noChangeArrowheads="1"/>
          </p:cNvPicPr>
          <p:nvPr/>
        </p:nvPicPr>
        <p:blipFill>
          <a:blip r:embed="rId3" cstate="print"/>
          <a:srcRect/>
          <a:stretch>
            <a:fillRect/>
          </a:stretch>
        </p:blipFill>
        <p:spPr bwMode="auto">
          <a:xfrm>
            <a:off x="3347864" y="2852936"/>
            <a:ext cx="2404274" cy="2362095"/>
          </a:xfrm>
          <a:prstGeom prst="rect">
            <a:avLst/>
          </a:prstGeom>
          <a:solidFill>
            <a:srgbClr val="4F81BD"/>
          </a:solidFill>
          <a:ln w="9525">
            <a:noFill/>
            <a:round/>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467544" y="1628800"/>
            <a:ext cx="4176464" cy="1631216"/>
          </a:xfrm>
          <a:prstGeom prst="rect">
            <a:avLst/>
          </a:prstGeom>
        </p:spPr>
        <p:txBody>
          <a:bodyPr wrap="square">
            <a:spAutoFit/>
          </a:bodyPr>
          <a:lstStyle/>
          <a:p>
            <a:pPr algn="just"/>
            <a:r>
              <a:rPr lang="es-ES" sz="2000" dirty="0"/>
              <a:t>El </a:t>
            </a:r>
            <a:r>
              <a:rPr lang="es-ES" sz="2000" b="1" dirty="0"/>
              <a:t>modelo integral -“omnicuadrante, omninivel, omnilínea, omniestado </a:t>
            </a:r>
            <a:r>
              <a:rPr lang="es-ES" sz="2000" dirty="0"/>
              <a:t>y </a:t>
            </a:r>
            <a:r>
              <a:rPr lang="es-ES" sz="2000" b="1" dirty="0"/>
              <a:t>omnitipo</a:t>
            </a:r>
            <a:r>
              <a:rPr lang="es-ES" sz="2000" dirty="0"/>
              <a:t>”- es el modelo más sencillo que nos permite tener en cuenta todos los ítems realmente esenciales.</a:t>
            </a:r>
          </a:p>
        </p:txBody>
      </p:sp>
      <p:sp>
        <p:nvSpPr>
          <p:cNvPr id="3" name="2 Rectángulo"/>
          <p:cNvSpPr/>
          <p:nvPr/>
        </p:nvSpPr>
        <p:spPr>
          <a:xfrm>
            <a:off x="683568" y="476672"/>
            <a:ext cx="6022033" cy="523220"/>
          </a:xfrm>
          <a:prstGeom prst="rect">
            <a:avLst/>
          </a:prstGeom>
        </p:spPr>
        <p:txBody>
          <a:bodyPr wrap="none">
            <a:spAutoFit/>
          </a:bodyPr>
          <a:lstStyle/>
          <a:p>
            <a:r>
              <a:rPr lang="es-ES" sz="2800" b="1" dirty="0">
                <a:ea typeface="SimSun" charset="-122"/>
                <a:hlinkClick r:id="rId3"/>
              </a:rPr>
              <a:t>El Modelo OCON: La Pauta que conecta</a:t>
            </a:r>
            <a:endParaRPr lang="es-ES" sz="2800" dirty="0"/>
          </a:p>
        </p:txBody>
      </p:sp>
      <p:sp>
        <p:nvSpPr>
          <p:cNvPr id="4" name="3 Rectángulo"/>
          <p:cNvSpPr/>
          <p:nvPr/>
        </p:nvSpPr>
        <p:spPr>
          <a:xfrm>
            <a:off x="323528" y="3933056"/>
            <a:ext cx="8496944" cy="1631216"/>
          </a:xfrm>
          <a:prstGeom prst="rect">
            <a:avLst/>
          </a:prstGeom>
        </p:spPr>
        <p:txBody>
          <a:bodyPr wrap="square">
            <a:spAutoFit/>
          </a:bodyPr>
          <a:lstStyle/>
          <a:p>
            <a:pPr algn="just"/>
            <a:r>
              <a:rPr lang="es-ES" sz="2000" dirty="0"/>
              <a:t>A veces nos referimos a él como de forma abreviada como “omnicuadrante y omninivel” (</a:t>
            </a:r>
            <a:r>
              <a:rPr lang="es-ES" sz="2000" b="1" dirty="0"/>
              <a:t>OCON/AQAL), </a:t>
            </a:r>
            <a:r>
              <a:rPr lang="es-ES" sz="2000" dirty="0"/>
              <a:t>donde los cuadrantes son, por ejemplo, el yo, la cultura y la naturaleza, y los niveles son el cuerpo, la mente y el espíritu, en cuyo caso, decimos que el enfoque integral implica </a:t>
            </a:r>
            <a:r>
              <a:rPr lang="es-ES" sz="2000" b="1" dirty="0"/>
              <a:t>el cultivo de cuerpo, mente y espíritu en el yo, la cultura y la naturaleza.</a:t>
            </a:r>
            <a:endParaRPr lang="es-ES" sz="2000" dirty="0"/>
          </a:p>
        </p:txBody>
      </p:sp>
      <p:pic>
        <p:nvPicPr>
          <p:cNvPr id="5" name="4 Imagen" descr="OCON.png"/>
          <p:cNvPicPr>
            <a:picLocks noChangeAspect="1"/>
          </p:cNvPicPr>
          <p:nvPr/>
        </p:nvPicPr>
        <p:blipFill>
          <a:blip r:embed="rId4" cstate="print"/>
          <a:stretch>
            <a:fillRect/>
          </a:stretch>
        </p:blipFill>
        <p:spPr>
          <a:xfrm>
            <a:off x="6084168" y="1267067"/>
            <a:ext cx="2428455" cy="23294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000" r="-1000" b="-2000"/>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755576" y="764704"/>
            <a:ext cx="2448272" cy="523220"/>
          </a:xfrm>
          <a:prstGeom prst="rect">
            <a:avLst/>
          </a:prstGeom>
        </p:spPr>
        <p:txBody>
          <a:bodyPr wrap="square">
            <a:spAutoFit/>
          </a:bodyPr>
          <a:lstStyle/>
          <a:p>
            <a:pPr>
              <a:defRPr/>
            </a:pPr>
            <a:r>
              <a:rPr lang="es-ES" sz="2800" b="1" u="sng" dirty="0">
                <a:ea typeface="SimSun" charset="-122"/>
                <a:hlinkClick r:id="rId3"/>
              </a:rPr>
              <a:t>Modelo OCON</a:t>
            </a:r>
            <a:endParaRPr lang="es-ES" sz="2800" b="1" u="sng" dirty="0">
              <a:ea typeface="SimSun" charset="-122"/>
            </a:endParaRPr>
          </a:p>
        </p:txBody>
      </p:sp>
      <p:sp>
        <p:nvSpPr>
          <p:cNvPr id="4" name="3 Rectángulo"/>
          <p:cNvSpPr/>
          <p:nvPr/>
        </p:nvSpPr>
        <p:spPr>
          <a:xfrm>
            <a:off x="395536" y="1772816"/>
            <a:ext cx="4104456" cy="2062103"/>
          </a:xfrm>
          <a:prstGeom prst="rect">
            <a:avLst/>
          </a:prstGeom>
        </p:spPr>
        <p:txBody>
          <a:bodyPr wrap="square">
            <a:spAutoFit/>
          </a:bodyPr>
          <a:lstStyle/>
          <a:p>
            <a:pPr algn="just"/>
            <a:endParaRPr lang="es-ES" sz="800" b="1" u="sng" dirty="0">
              <a:latin typeface="+mj-lt"/>
              <a:cs typeface="Times New Roman"/>
            </a:endParaRPr>
          </a:p>
          <a:p>
            <a:pPr algn="just"/>
            <a:r>
              <a:rPr lang="es-ES" sz="2000" b="1" dirty="0">
                <a:latin typeface="+mj-lt"/>
                <a:cs typeface="Times New Roman"/>
              </a:rPr>
              <a:t>Podemos considerar al modelo OCON/AQAL como un marco de referencia interpretativo establecido desde una ola integral de la conciencia para dar sentido a nuestra experiencia.</a:t>
            </a:r>
            <a:endParaRPr lang="es-ES" sz="2000" b="1" u="sng" dirty="0"/>
          </a:p>
        </p:txBody>
      </p:sp>
      <p:pic>
        <p:nvPicPr>
          <p:cNvPr id="11" name="6 Imagen" descr="70547362_894a88fee2.jpg"/>
          <p:cNvPicPr>
            <a:picLocks noChangeAspect="1"/>
          </p:cNvPicPr>
          <p:nvPr/>
        </p:nvPicPr>
        <p:blipFill>
          <a:blip r:embed="rId4" cstate="print"/>
          <a:stretch>
            <a:fillRect/>
          </a:stretch>
        </p:blipFill>
        <p:spPr bwMode="auto">
          <a:xfrm>
            <a:off x="5724128" y="692696"/>
            <a:ext cx="2892004" cy="2880320"/>
          </a:xfrm>
          <a:prstGeom prst="roundRect">
            <a:avLst>
              <a:gd name="adj" fmla="val 12876"/>
            </a:avLst>
          </a:prstGeom>
          <a:ln>
            <a:noFill/>
          </a:ln>
          <a:effectLst>
            <a:outerShdw blurRad="76200" dist="38100" dir="7800000" algn="tl" rotWithShape="0">
              <a:srgbClr val="000000">
                <a:alpha val="40000"/>
              </a:srgbClr>
            </a:outerShdw>
          </a:effectLst>
          <a:scene3d>
            <a:camera prst="perspectiveFront"/>
            <a:lightRig rig="contrasting" dir="t">
              <a:rot lat="0" lon="0" rev="4200000"/>
            </a:lightRig>
          </a:scene3d>
          <a:sp3d prstMaterial="plastic">
            <a:bevelT w="381000" h="114300" prst="relaxedInset"/>
            <a:contourClr>
              <a:srgbClr val="969696"/>
            </a:contourClr>
          </a:sp3d>
        </p:spPr>
      </p:pic>
      <p:sp>
        <p:nvSpPr>
          <p:cNvPr id="5" name="4 Rectángulo"/>
          <p:cNvSpPr/>
          <p:nvPr/>
        </p:nvSpPr>
        <p:spPr>
          <a:xfrm>
            <a:off x="395536" y="4509120"/>
            <a:ext cx="7992888" cy="707886"/>
          </a:xfrm>
          <a:prstGeom prst="rect">
            <a:avLst/>
          </a:prstGeom>
        </p:spPr>
        <p:txBody>
          <a:bodyPr wrap="square">
            <a:spAutoFit/>
          </a:bodyPr>
          <a:lstStyle/>
          <a:p>
            <a:pPr algn="just"/>
            <a:r>
              <a:rPr lang="es-ES" sz="2000" b="1" dirty="0">
                <a:latin typeface="+mj-lt"/>
                <a:cs typeface="Times New Roman"/>
              </a:rPr>
              <a:t>L</a:t>
            </a:r>
            <a:r>
              <a:rPr lang="es-ES" sz="2000" b="1" dirty="0"/>
              <a:t>a visión o marco de referencia OCON es la única auténticamente integral disponible en la actualidad. </a:t>
            </a:r>
            <a:endParaRPr lang="es-ES" sz="2000" b="1"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6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467544" y="836712"/>
            <a:ext cx="2448272" cy="523220"/>
          </a:xfrm>
          <a:prstGeom prst="rect">
            <a:avLst/>
          </a:prstGeom>
        </p:spPr>
        <p:txBody>
          <a:bodyPr wrap="square">
            <a:spAutoFit/>
          </a:bodyPr>
          <a:lstStyle/>
          <a:p>
            <a:pPr>
              <a:defRPr/>
            </a:pPr>
            <a:r>
              <a:rPr lang="es-ES" sz="2800" b="1" u="sng" dirty="0">
                <a:ea typeface="SimSun" charset="-122"/>
                <a:hlinkClick r:id="rId3"/>
              </a:rPr>
              <a:t>Modelo OCON </a:t>
            </a:r>
            <a:endParaRPr lang="es-ES" sz="2800" b="1" u="sng" dirty="0">
              <a:ea typeface="SimSun" charset="-122"/>
            </a:endParaRPr>
          </a:p>
        </p:txBody>
      </p:sp>
      <p:pic>
        <p:nvPicPr>
          <p:cNvPr id="3" name="2 Imagen" descr="AQAL a.png"/>
          <p:cNvPicPr>
            <a:picLocks noChangeAspect="1"/>
          </p:cNvPicPr>
          <p:nvPr/>
        </p:nvPicPr>
        <p:blipFill>
          <a:blip r:embed="rId4" cstate="print"/>
          <a:stretch>
            <a:fillRect/>
          </a:stretch>
        </p:blipFill>
        <p:spPr>
          <a:xfrm>
            <a:off x="5580112" y="764704"/>
            <a:ext cx="3304424" cy="3312368"/>
          </a:xfrm>
          <a:prstGeom prst="roundRect">
            <a:avLst/>
          </a:prstGeom>
          <a:scene3d>
            <a:camera prst="perspectiveFront"/>
            <a:lightRig rig="threePt" dir="t"/>
          </a:scene3d>
          <a:sp3d>
            <a:bevelT/>
          </a:sp3d>
        </p:spPr>
      </p:pic>
      <p:sp>
        <p:nvSpPr>
          <p:cNvPr id="4" name="3 Rectángulo"/>
          <p:cNvSpPr/>
          <p:nvPr/>
        </p:nvSpPr>
        <p:spPr>
          <a:xfrm>
            <a:off x="251520" y="1772816"/>
            <a:ext cx="5040560" cy="2554545"/>
          </a:xfrm>
          <a:prstGeom prst="rect">
            <a:avLst/>
          </a:prstGeom>
        </p:spPr>
        <p:txBody>
          <a:bodyPr wrap="square">
            <a:spAutoFit/>
          </a:bodyPr>
          <a:lstStyle/>
          <a:p>
            <a:pPr algn="just"/>
            <a:r>
              <a:rPr lang="es-ES" sz="2000" b="1" dirty="0"/>
              <a:t>La visión OCON no es, pues, una “mera abstracción” sino una realidad experiencial viva y luminosa que, según muchas personas, es </a:t>
            </a:r>
            <a:r>
              <a:rPr lang="es-ES" sz="2000" b="1" u="sng" dirty="0"/>
              <a:t>psicoactiva porque cuando uno la aprende -es decir, cuando descarga el SOI</a:t>
            </a:r>
            <a:r>
              <a:rPr lang="es-ES" sz="2000" b="1" dirty="0"/>
              <a:t> en su biocomputador- actúa a modo de “lista de verificación” que pone de manifiesto las capacidades que estamos subutilizando. </a:t>
            </a:r>
          </a:p>
        </p:txBody>
      </p:sp>
    </p:spTree>
    <p:extLst>
      <p:ext uri="{BB962C8B-B14F-4D97-AF65-F5344CB8AC3E}">
        <p14:creationId xmlns:p14="http://schemas.microsoft.com/office/powerpoint/2010/main" val="40140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 name="3 CuadroTexto"/>
          <p:cNvSpPr txBox="1"/>
          <p:nvPr/>
        </p:nvSpPr>
        <p:spPr>
          <a:xfrm>
            <a:off x="6372200" y="1628800"/>
            <a:ext cx="2376264" cy="646331"/>
          </a:xfrm>
          <a:prstGeom prst="rect">
            <a:avLst/>
          </a:prstGeom>
          <a:noFill/>
        </p:spPr>
        <p:txBody>
          <a:bodyPr wrap="square" rtlCol="0">
            <a:spAutoFit/>
          </a:bodyPr>
          <a:lstStyle/>
          <a:p>
            <a:pPr algn="ctr"/>
            <a:r>
              <a:rPr lang="es-ES" b="1" dirty="0">
                <a:hlinkClick r:id="rId4"/>
              </a:rPr>
              <a:t>Glosario de Términos de la Visión Integral</a:t>
            </a:r>
            <a:endParaRPr lang="es-ES" b="1" dirty="0"/>
          </a:p>
        </p:txBody>
      </p:sp>
      <p:graphicFrame>
        <p:nvGraphicFramePr>
          <p:cNvPr id="1026" name="Object 2">
            <a:hlinkClick r:id="rId5" action="ppaction://hlinkfile"/>
          </p:cNvPr>
          <p:cNvGraphicFramePr>
            <a:graphicFrameLocks noChangeAspect="1"/>
          </p:cNvGraphicFramePr>
          <p:nvPr/>
        </p:nvGraphicFramePr>
        <p:xfrm>
          <a:off x="6228184" y="2708920"/>
          <a:ext cx="2564011" cy="3318437"/>
        </p:xfrm>
        <a:graphic>
          <a:graphicData uri="http://schemas.openxmlformats.org/presentationml/2006/ole">
            <mc:AlternateContent xmlns:mc="http://schemas.openxmlformats.org/markup-compatibility/2006">
              <mc:Choice xmlns:v="urn:schemas-microsoft-com:vml" Requires="v">
                <p:oleObj spid="_x0000_s1026" name="Acrobat Document" r:id="rId6" imgW="5829103" imgH="7543564" progId="AcroExch.Document.11">
                  <p:embed/>
                </p:oleObj>
              </mc:Choice>
              <mc:Fallback>
                <p:oleObj name="Acrobat Document" r:id="rId6" imgW="5829103" imgH="7543564" progId="AcroExch.Document.11">
                  <p:embed/>
                  <p:pic>
                    <p:nvPicPr>
                      <p:cNvPr id="1026" name="Object 2">
                        <a:hlinkClick r:id="rId5"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2708920"/>
                        <a:ext cx="2564011" cy="33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7" descr="https://encrypted-tbn1.gstatic.com/images?q=tbn:ANd9GcSS1kVsojTG8yvHZJyyLFG-u3FjU1OZ9XsIgDMhBe95p1fzsGe8"/>
          <p:cNvPicPr>
            <a:picLocks noChangeAspect="1" noChangeArrowheads="1"/>
          </p:cNvPicPr>
          <p:nvPr/>
        </p:nvPicPr>
        <p:blipFill>
          <a:blip r:embed="rId8" cstate="print"/>
          <a:srcRect/>
          <a:stretch>
            <a:fillRect/>
          </a:stretch>
        </p:blipFill>
        <p:spPr bwMode="auto">
          <a:xfrm>
            <a:off x="611560" y="332656"/>
            <a:ext cx="6192688" cy="1063750"/>
          </a:xfrm>
          <a:prstGeom prst="rect">
            <a:avLst/>
          </a:prstGeom>
          <a:noFill/>
        </p:spPr>
      </p:pic>
      <p:pic>
        <p:nvPicPr>
          <p:cNvPr id="1033" name="Picture 9" descr="https://encrypted-tbn1.gstatic.com/images?q=tbn:ANd9GcRXk7KrAgkm4ZyEp_VnGHe7HNAYCxMII9uYjkR5I4NUW9ZlwNJB"/>
          <p:cNvPicPr>
            <a:picLocks noChangeAspect="1" noChangeArrowheads="1"/>
          </p:cNvPicPr>
          <p:nvPr/>
        </p:nvPicPr>
        <p:blipFill>
          <a:blip r:embed="rId9" cstate="print"/>
          <a:srcRect/>
          <a:stretch>
            <a:fillRect/>
          </a:stretch>
        </p:blipFill>
        <p:spPr bwMode="auto">
          <a:xfrm>
            <a:off x="1331640" y="2132856"/>
            <a:ext cx="2736304" cy="2813932"/>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3536</TotalTime>
  <Words>1199</Words>
  <Application>Microsoft Office PowerPoint</Application>
  <PresentationFormat>Presentación en pantalla (4:3)</PresentationFormat>
  <Paragraphs>63</Paragraphs>
  <Slides>23</Slides>
  <Notes>1</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29" baseType="lpstr">
      <vt:lpstr>Arial</vt:lpstr>
      <vt:lpstr>Calibri</vt:lpstr>
      <vt:lpstr>Times New Roman</vt:lpstr>
      <vt:lpstr>Tema de Office</vt:lpstr>
      <vt:lpstr>1_Tema de Office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ARAUJO64</dc:creator>
  <cp:lastModifiedBy>Jose Araujo</cp:lastModifiedBy>
  <cp:revision>262</cp:revision>
  <dcterms:created xsi:type="dcterms:W3CDTF">2011-04-17T18:48:27Z</dcterms:created>
  <dcterms:modified xsi:type="dcterms:W3CDTF">2020-08-27T23:53:41Z</dcterms:modified>
</cp:coreProperties>
</file>